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690302-84C4-1941-8E7C-E2A1B09993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Gimnastyka buzi i języka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C2BFEC2-496A-6445-A8C2-E9B77E2F69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/>
              <a:t>Ćwiczenia logopedyczne</a:t>
            </a:r>
          </a:p>
          <a:p>
            <a:r>
              <a:rPr lang="pl-PL"/>
              <a:t>Katarzyna sadurska</a:t>
            </a:r>
          </a:p>
        </p:txBody>
      </p:sp>
    </p:spTree>
    <p:extLst>
      <p:ext uri="{BB962C8B-B14F-4D97-AF65-F5344CB8AC3E}">
        <p14:creationId xmlns:p14="http://schemas.microsoft.com/office/powerpoint/2010/main" val="26207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41219C-1783-C14F-90F6-2389F5B01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Wymawiamy ooooooo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BD8AFD0-616B-4946-A3AB-83878238BD4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95465" y="2366963"/>
            <a:ext cx="2801070" cy="3424237"/>
          </a:xfrm>
        </p:spPr>
      </p:pic>
    </p:spTree>
    <p:extLst>
      <p:ext uri="{BB962C8B-B14F-4D97-AF65-F5344CB8AC3E}">
        <p14:creationId xmlns:p14="http://schemas.microsoft.com/office/powerpoint/2010/main" val="49656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64E3C9-1CED-8F43-8A59-CF3A05E72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Wymawiamy iiiiiiii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2370D78-3A9C-D54F-838D-F6338E11DCB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99689" y="2366963"/>
            <a:ext cx="4992622" cy="3424237"/>
          </a:xfrm>
        </p:spPr>
      </p:pic>
    </p:spTree>
    <p:extLst>
      <p:ext uri="{BB962C8B-B14F-4D97-AF65-F5344CB8AC3E}">
        <p14:creationId xmlns:p14="http://schemas.microsoft.com/office/powerpoint/2010/main" val="265740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E393BB-EEB0-9242-830F-1B1B335D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Wysuwamy jak najdalej język na brodę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56AE44EA-01F4-1349-B4A1-E0481C9378A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897740" y="2366963"/>
            <a:ext cx="2396520" cy="3424237"/>
          </a:xfrm>
        </p:spPr>
      </p:pic>
    </p:spTree>
    <p:extLst>
      <p:ext uri="{BB962C8B-B14F-4D97-AF65-F5344CB8AC3E}">
        <p14:creationId xmlns:p14="http://schemas.microsoft.com/office/powerpoint/2010/main" val="195784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A7C8E7-584C-BE40-8180-F7C3AF2CB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Unieś język jak najwyżej w stronę  nosa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573C053B-A0F9-2C4F-9611-24E8F0B6C83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07531" y="2366963"/>
            <a:ext cx="2776938" cy="3424237"/>
          </a:xfrm>
        </p:spPr>
      </p:pic>
    </p:spTree>
    <p:extLst>
      <p:ext uri="{BB962C8B-B14F-4D97-AF65-F5344CB8AC3E}">
        <p14:creationId xmlns:p14="http://schemas.microsoft.com/office/powerpoint/2010/main" val="264101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5D3D6F-29DD-9B45-94D9-C3774922A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Końcówką języka dotykamy</a:t>
            </a:r>
            <a:br>
              <a:rPr lang="pl-PL"/>
            </a:br>
            <a:r>
              <a:rPr lang="pl-PL"/>
              <a:t>górnej wargi i dolnej wargi</a:t>
            </a:r>
            <a:br>
              <a:rPr lang="pl-PL"/>
            </a:br>
            <a:r>
              <a:rPr lang="pl-PL"/>
              <a:t>prawego kącika ust i lewego kącika ust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3F502007-B74E-0D40-A3EA-26339C76620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2214694"/>
            <a:ext cx="3027929" cy="3424237"/>
          </a:xfr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6E2ED8FA-CCB0-814D-A2AE-262608FF8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703" y="2214693"/>
            <a:ext cx="2816529" cy="3424237"/>
          </a:xfrm>
          <a:prstGeom prst="rect">
            <a:avLst/>
          </a:prstGeom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id="{7D163072-3009-ED4B-9F61-A7727D3BD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232" y="2214692"/>
            <a:ext cx="2676597" cy="3424237"/>
          </a:xfrm>
          <a:prstGeom prst="rect">
            <a:avLst/>
          </a:prstGeom>
        </p:spPr>
      </p:pic>
      <p:pic>
        <p:nvPicPr>
          <p:cNvPr id="10" name="Obraz 10">
            <a:extLst>
              <a:ext uri="{FF2B5EF4-FFF2-40B4-BE49-F238E27FC236}">
                <a16:creationId xmlns:a16="http://schemas.microsoft.com/office/drawing/2014/main" id="{7A0F87F5-57BA-794B-BBED-1662BAD77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4829" y="2214690"/>
            <a:ext cx="2676597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9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0DFF11-7C12-364B-B733-70C4022E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Przesuwamy językiem po górnych zębach</a:t>
            </a:r>
            <a:br>
              <a:rPr lang="pl-PL"/>
            </a:br>
            <a:r>
              <a:rPr lang="pl-PL"/>
              <a:t>powoli od lewej do prawej i od prawej do lewej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F7CB7AC-AF3D-4C46-85AC-ABDA0091736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2214694"/>
            <a:ext cx="3931137" cy="3424237"/>
          </a:xfr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913CB1B3-C253-DE40-B6B6-A0684FCE9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621" y="2214693"/>
            <a:ext cx="3823735" cy="3424237"/>
          </a:xfrm>
          <a:prstGeom prst="rect">
            <a:avLst/>
          </a:prstGeom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id="{22CAAC96-F63A-814C-870F-0B2FDE832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911" y="2214694"/>
            <a:ext cx="3331710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7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DEB0E3-9702-8A41-9900-93195921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/>
              <a:t>Wypychamy językiem policzki od środka </a:t>
            </a:r>
            <a:br>
              <a:rPr lang="pl-PL" sz="2000"/>
            </a:br>
            <a:r>
              <a:rPr lang="pl-PL" sz="2000"/>
              <a:t>zdjęcie nr 1- przy otwartej buzi ( pokazuję ułożenie języka)</a:t>
            </a:r>
            <a:br>
              <a:rPr lang="pl-PL" sz="2000"/>
            </a:br>
            <a:r>
              <a:rPr lang="pl-PL" sz="2000"/>
              <a:t>zdjęcie nr 2 i 3 przy zamkniętej buzi ( ćwiczenie właściwe)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D5900959-2723-0F4A-984C-D63D6353203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2214694"/>
            <a:ext cx="3173564" cy="3424237"/>
          </a:xfr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97958DD5-AD72-DA41-8E7E-7F85FFBC5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338" y="2214693"/>
            <a:ext cx="3627706" cy="3424237"/>
          </a:xfrm>
          <a:prstGeom prst="rect">
            <a:avLst/>
          </a:prstGeom>
        </p:spPr>
      </p:pic>
      <p:pic>
        <p:nvPicPr>
          <p:cNvPr id="8" name="Obraz 8">
            <a:extLst>
              <a:ext uri="{FF2B5EF4-FFF2-40B4-BE49-F238E27FC236}">
                <a16:creationId xmlns:a16="http://schemas.microsoft.com/office/drawing/2014/main" id="{69643FB6-C990-0C48-9A59-1551B3BC5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042" y="2214692"/>
            <a:ext cx="3563183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1B6DD1-D801-AF4D-A05C-02F2910D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/>
              <a:t>Ułożenie ust i zębów do głoski </a:t>
            </a:r>
            <a:r>
              <a:rPr lang="pl-PL" sz="2400" b="1">
                <a:solidFill>
                  <a:srgbClr val="FF0000"/>
                </a:solidFill>
              </a:rPr>
              <a:t>sz</a:t>
            </a:r>
            <a:br>
              <a:rPr lang="pl-PL" sz="2400" b="1">
                <a:solidFill>
                  <a:srgbClr val="FF0000"/>
                </a:solidFill>
              </a:rPr>
            </a:br>
            <a:r>
              <a:rPr lang="pl-PL" sz="2400"/>
              <a:t>usta w tzw okienko, zęby zbliżone ale nie zaciśnięte </a:t>
            </a:r>
            <a:br>
              <a:rPr lang="pl-PL" sz="2400"/>
            </a:br>
            <a:r>
              <a:rPr lang="pl-PL" sz="2400"/>
              <a:t>język wzniesiony do góry,końcówka języka-przód języka zawinięte ku górze </a:t>
            </a:r>
            <a:br>
              <a:rPr lang="pl-PL" sz="2400"/>
            </a:br>
            <a:r>
              <a:rPr lang="pl-PL" sz="2400"/>
              <a:t>staramy się aby język nie opadał przy wydmuchiwaniu powietrza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28AA747-471B-774B-9CE2-C0598F538DF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2214694"/>
            <a:ext cx="3140339" cy="3424237"/>
          </a:xfr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AF57D557-2CBC-8041-8B40-8C5041ED0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113" y="2214694"/>
            <a:ext cx="4587714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10838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9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Kropla</vt:lpstr>
      <vt:lpstr>Gimnastyka buzi i języka </vt:lpstr>
      <vt:lpstr>Wymawiamy ooooooo</vt:lpstr>
      <vt:lpstr>Wymawiamy iiiiiiii </vt:lpstr>
      <vt:lpstr>Wysuwamy jak najdalej język na brodę </vt:lpstr>
      <vt:lpstr>Unieś język jak najwyżej w stronę  nosa</vt:lpstr>
      <vt:lpstr>Końcówką języka dotykamy górnej wargi i dolnej wargi prawego kącika ust i lewego kącika ust</vt:lpstr>
      <vt:lpstr>Przesuwamy językiem po górnych zębach powoli od lewej do prawej i od prawej do lewej </vt:lpstr>
      <vt:lpstr>Wypychamy językiem policzki od środka  zdjęcie nr 1- przy otwartej buzi ( pokazuję ułożenie języka) zdjęcie nr 2 i 3 przy zamkniętej buzi ( ćwiczenie właściwe)</vt:lpstr>
      <vt:lpstr>Ułożenie ust i zębów do głoski sz usta w tzw okienko, zęby zbliżone ale nie zaciśnięte  język wzniesiony do góry,końcówka języka-przód języka zawinięte ku górze  staramy się aby język nie opadał przy wydmuchiwaniu powietrza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Gimnastyka buzi i języka </dc:title>
  <dc:creator>Katarzyna Sadurska</dc:creator>
  <cp:lastModifiedBy>Katarzyna Sadurska</cp:lastModifiedBy>
  <cp:revision>1</cp:revision>
  <dcterms:created xsi:type="dcterms:W3CDTF">2020-03-16T10:16:08Z</dcterms:created>
  <dcterms:modified xsi:type="dcterms:W3CDTF">2020-03-16T10:43:06Z</dcterms:modified>
</cp:coreProperties>
</file>