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57" r:id="rId5"/>
    <p:sldId id="258" r:id="rId6"/>
    <p:sldId id="261" r:id="rId7"/>
    <p:sldId id="259" r:id="rId8"/>
    <p:sldId id="260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185" autoAdjust="0"/>
  </p:normalViewPr>
  <p:slideViewPr>
    <p:cSldViewPr snapToGrid="0">
      <p:cViewPr varScale="1">
        <p:scale>
          <a:sx n="84" d="100"/>
          <a:sy n="84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C2C9A-22E5-4096-A113-280B985FA9E8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10D68-190A-479A-A1B4-2C5F75933D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57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10D68-190A-479A-A1B4-2C5F75933DD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25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10D68-190A-479A-A1B4-2C5F75933DD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43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10D68-190A-479A-A1B4-2C5F75933DD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27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A1F417-988D-4BFD-A646-DDAE6EE5D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5C02DD3-C174-40AF-B647-622DAEA8D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4F9D9C-6070-452B-B910-42A09BA6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5D5-5F25-4BFF-AF09-E15BCB9CE2F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0C0787-E614-42C6-8C60-4C2385EB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7DCC25-AAAB-4C56-B7F6-FB3F2002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1867-1A11-4D92-ABBC-BB7C0283ED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19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0326F3-2180-42FC-84EA-6987F8D1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BE6BBE-6669-4B12-9BED-7D43F54F1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7377AF-7E28-4743-944A-74802206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5D5-5F25-4BFF-AF09-E15BCB9CE2F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3E60C8-C9C5-4BCB-A227-6310D0D1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383BD4-FC8F-4F30-8EEC-87727A43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1867-1A11-4D92-ABBC-BB7C0283ED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69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492BEAA-C630-4ED2-8BEC-88C203E6A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5297AF-FA4D-4A35-B4FB-8762CFDA2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F8EBFF-B58E-4F81-B1EA-C071F8C2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5D5-5F25-4BFF-AF09-E15BCB9CE2F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9679AC-840F-4A66-A97F-2B7C059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4A11FB-7580-48CC-AED4-6634BC51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1867-1A11-4D92-ABBC-BB7C0283ED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61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D7FBA7-D70A-4422-8601-6C87A675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57E714-F1AA-4BCB-A10E-CD3E047B7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EA631B-C5DB-4DF3-879F-BBC9FB2A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5D5-5F25-4BFF-AF09-E15BCB9CE2F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C8C8D8-94A1-42D4-B2A2-D0808A82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99AD45-17B4-4618-919D-616FB3D3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1867-1A11-4D92-ABBC-BB7C0283ED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A86CC-5B08-4920-BD9F-17BC8CB7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CA7E7C-7887-4A25-A604-982C53401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5914B7-EBC3-4C82-9213-A9CC4D2D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5D5-5F25-4BFF-AF09-E15BCB9CE2F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9B35AD-BE39-4A9F-AC64-B7E84566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655D2A-7ECB-4ADB-BCE4-15EA216B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1867-1A11-4D92-ABBC-BB7C0283ED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7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B249B8-E14E-41A2-A62A-8CA8AB82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105BCA-8481-4508-8331-8DE5B4814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E7FE270-FDA7-4053-9FF5-A6AE936FC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146A69-0942-4523-A49A-FAB69D43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5D5-5F25-4BFF-AF09-E15BCB9CE2F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9034DC9-CF76-4DA6-B7C0-D3CC4295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D30108B-81D8-4323-8316-83A17774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1867-1A11-4D92-ABBC-BB7C0283ED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97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1A74E0-8E6A-41D5-817C-D0267B47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57035D-57AD-4A1E-8B34-BDB9B81C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926FEF-4B1B-4CC1-8F60-1E28C1B83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E7FB96C-9660-4DA7-8B82-E98679D27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B8A89F-15A0-48AF-8ACD-5E668866F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A985F47-0C07-4D13-AE37-BB44BCC0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5D5-5F25-4BFF-AF09-E15BCB9CE2F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0AC5862-36EB-42F7-B25B-D1DF0061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85B692C-8539-453B-A03B-AF7C5423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1867-1A11-4D92-ABBC-BB7C0283ED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95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D96005-745B-40C7-955A-213360C2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56A709F-FE43-4E40-8449-C14D6553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5D5-5F25-4BFF-AF09-E15BCB9CE2F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E7A8FB-E1DB-49B1-8198-1C7E1087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749E260-855D-45B7-8223-226D25F2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1867-1A11-4D92-ABBC-BB7C0283ED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87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818D7C6-72FF-4CCF-B8DC-CE9C57BB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5D5-5F25-4BFF-AF09-E15BCB9CE2F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2DBB45B-850B-40B8-BA08-0DF27FF3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A8D662-E320-4AC9-A805-ED2CDD3D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1867-1A11-4D92-ABBC-BB7C0283ED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78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B7784E-807C-491F-9B90-8DB6C29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EF379B-F499-4553-8B93-BB83B91C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973023-8632-4EA5-A55D-14022A157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CF167A-7ADC-442F-8279-51E51643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5D5-5F25-4BFF-AF09-E15BCB9CE2F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833546-E4FF-4D77-96E7-A6FE3FBF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009AB37-A4D8-44D1-961E-B7786908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1867-1A11-4D92-ABBC-BB7C0283ED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68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CF5ABE-2ED5-4589-9837-9D577683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E0F5B64-174A-4EBD-919A-8F08AD100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9C6D2C-15E9-4D15-A210-F78BE4C58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6021BF-175D-4CBC-ABB8-287BA672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25D5-5F25-4BFF-AF09-E15BCB9CE2F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5C340E2-2193-4A3E-BB79-A1C88573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73B603-1236-4D1E-BC9A-2EB45492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1867-1A11-4D92-ABBC-BB7C0283ED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4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ACE768B-77F9-4E4E-8B57-CC32656B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470C67-E8CC-4662-BC00-EE0291231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7E6A5B-D18C-419F-B542-1FF17D906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25D5-5F25-4BFF-AF09-E15BCB9CE2F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B161A3-6471-412E-A738-9BCAD643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1D66DB-BD3F-42B0-937F-1F8ACC2B9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1867-1A11-4D92-ABBC-BB7C0283ED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47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8FF2D1-D714-4CD4-B197-462C9C7FC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FDFBDCF-DD71-4031-9E0E-5A47FD51B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756652-4367-4BC4-A01A-6AD243F2F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6" y="325755"/>
            <a:ext cx="11679588" cy="59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1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D96AE2-71E3-4FB4-A375-AFF80C71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37C387-7DD0-411F-BB87-DB4CCE25F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311626"/>
            <a:ext cx="10393680" cy="6420803"/>
          </a:xfrm>
        </p:spPr>
      </p:pic>
    </p:spTree>
    <p:extLst>
      <p:ext uri="{BB962C8B-B14F-4D97-AF65-F5344CB8AC3E}">
        <p14:creationId xmlns:p14="http://schemas.microsoft.com/office/powerpoint/2010/main" val="327567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1A39DC-2F75-40FD-9C89-531E1864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61987A0-201C-4C8A-9CFB-F6F7B7700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53" y="319405"/>
            <a:ext cx="9130294" cy="6294909"/>
          </a:xfrm>
        </p:spPr>
      </p:pic>
    </p:spTree>
    <p:extLst>
      <p:ext uri="{BB962C8B-B14F-4D97-AF65-F5344CB8AC3E}">
        <p14:creationId xmlns:p14="http://schemas.microsoft.com/office/powerpoint/2010/main" val="174472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72AEAD-4180-4FC9-BC08-69C99A35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10" y="513715"/>
            <a:ext cx="10515600" cy="1325563"/>
          </a:xfrm>
        </p:spPr>
        <p:txBody>
          <a:bodyPr/>
          <a:lstStyle/>
          <a:p>
            <a:r>
              <a:rPr lang="pl-PL" dirty="0"/>
              <a:t>              230 ROCZNICA UCHWALENIA </a:t>
            </a:r>
            <a:br>
              <a:rPr lang="pl-PL" dirty="0"/>
            </a:br>
            <a:r>
              <a:rPr lang="pl-PL"/>
              <a:t>                    KONSTYTUCJI </a:t>
            </a:r>
            <a:r>
              <a:rPr lang="pl-PL" dirty="0"/>
              <a:t>3 MAJA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256DED7F-B529-4C14-A37C-30BF49DB1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47" y="1690688"/>
            <a:ext cx="5235106" cy="4942791"/>
          </a:xfrm>
        </p:spPr>
      </p:pic>
    </p:spTree>
    <p:extLst>
      <p:ext uri="{BB962C8B-B14F-4D97-AF65-F5344CB8AC3E}">
        <p14:creationId xmlns:p14="http://schemas.microsoft.com/office/powerpoint/2010/main" val="119730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9F6AE-64E6-401A-B976-75CA7B17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D5BD1E4D-8048-4D25-AAA0-E6C8D35A8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288132"/>
            <a:ext cx="10115550" cy="6456171"/>
          </a:xfrm>
        </p:spPr>
      </p:pic>
    </p:spTree>
    <p:extLst>
      <p:ext uri="{BB962C8B-B14F-4D97-AF65-F5344CB8AC3E}">
        <p14:creationId xmlns:p14="http://schemas.microsoft.com/office/powerpoint/2010/main" val="99635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4A5D29-9769-4521-96C6-768E7272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9766497-EE4C-4101-95A9-155E8C827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" y="-98903"/>
            <a:ext cx="10813312" cy="8109984"/>
          </a:xfrm>
        </p:spPr>
      </p:pic>
    </p:spTree>
    <p:extLst>
      <p:ext uri="{BB962C8B-B14F-4D97-AF65-F5344CB8AC3E}">
        <p14:creationId xmlns:p14="http://schemas.microsoft.com/office/powerpoint/2010/main" val="202466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C11A5B-3E40-40BC-96E6-D6ACDD15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35F593C-D889-4B96-974A-4258841C5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938"/>
            <a:ext cx="10515600" cy="6760062"/>
          </a:xfrm>
        </p:spPr>
      </p:pic>
    </p:spTree>
    <p:extLst>
      <p:ext uri="{BB962C8B-B14F-4D97-AF65-F5344CB8AC3E}">
        <p14:creationId xmlns:p14="http://schemas.microsoft.com/office/powerpoint/2010/main" val="169715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E2AEEB-A850-4232-A1DC-547712CB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51FDBD4-BC22-4AA5-86E5-22BA3B2FF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78827"/>
            <a:ext cx="8718857" cy="6539143"/>
          </a:xfrm>
        </p:spPr>
      </p:pic>
    </p:spTree>
    <p:extLst>
      <p:ext uri="{BB962C8B-B14F-4D97-AF65-F5344CB8AC3E}">
        <p14:creationId xmlns:p14="http://schemas.microsoft.com/office/powerpoint/2010/main" val="392309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77D585-35BF-4DDE-8F2D-F9E19E39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4AA2D3D-C73A-4B91-9B07-A096B21FA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32" y="233207"/>
            <a:ext cx="9571357" cy="6259668"/>
          </a:xfrm>
        </p:spPr>
      </p:pic>
    </p:spTree>
    <p:extLst>
      <p:ext uri="{BB962C8B-B14F-4D97-AF65-F5344CB8AC3E}">
        <p14:creationId xmlns:p14="http://schemas.microsoft.com/office/powerpoint/2010/main" val="397089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1E60E5-7798-4DF3-9335-1B593808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                        Obraz Jana Matejki </a:t>
            </a:r>
            <a:br>
              <a:rPr lang="pl-PL" dirty="0"/>
            </a:br>
            <a:r>
              <a:rPr lang="pl-PL" dirty="0"/>
              <a:t>                Konstytucja 3 maja 1791 r.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89E6B9C-CB04-4D76-ABEF-B334B83EE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70" y="1690688"/>
            <a:ext cx="7771889" cy="5055780"/>
          </a:xfrm>
        </p:spPr>
      </p:pic>
    </p:spTree>
    <p:extLst>
      <p:ext uri="{BB962C8B-B14F-4D97-AF65-F5344CB8AC3E}">
        <p14:creationId xmlns:p14="http://schemas.microsoft.com/office/powerpoint/2010/main" val="23137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0D334A-E9FC-4227-A9CE-B2386F52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Konstytucja 3 maja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E93AA8-5A0E-4869-814F-72E3FC4C9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3 maja 1791 roku Sejm Wielki, zwołany w październiku 1788 roku, uchwalił Konstytucję Rzeczypospolitej Obojga Narodów. Była pierwszą konstytucją w nowożytnej Europie i drugą -po amerykańskiej- na świecie. Konstytucja 3 Maja przekształcała państwo w monarchię konstytucyjną, wprowadzała zasadę trójpodziału władzy. Wyrazicielem suwerennej woli narodu miał być dwuizbowy Sejm.</a:t>
            </a:r>
          </a:p>
          <a:p>
            <a:r>
              <a:rPr lang="pl-PL" dirty="0"/>
              <a:t>Już w dwa dni po uchwaleniu Konstytucji dzień 3 maja uznano za święto narodowe, które później z powodu niewoli kraju zostało na długi czas zawieszone. W 1792 roku rozpoczęła się bowiem wojna polsko-rosyjska w obronie Konstytucji 3 Maja. Ostatecznie doszło do okupacji Polski, obalenia Konstytucji i drugiego rozbioru państwa.</a:t>
            </a:r>
          </a:p>
          <a:p>
            <a:r>
              <a:rPr lang="pl-PL" dirty="0"/>
              <a:t>Święto 3 Maja zostało przywrócone  w II Rzeczypospolitej Polskiej w kwietniu 1919 roku. Zdelegalizowane przez okupantów niemieckich i sowieckich podczas II wojny światowej, zakazane było również w PRL.</a:t>
            </a:r>
          </a:p>
          <a:p>
            <a:r>
              <a:rPr lang="pl-PL" dirty="0"/>
              <a:t>Od 1990 roku  3 Maja ponownie jest oficjalnym świętem narodowym Polaków.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54613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180</Words>
  <Application>Microsoft Office PowerPoint</Application>
  <PresentationFormat>Panoramiczny</PresentationFormat>
  <Paragraphs>10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Prezentacja programu PowerPoint</vt:lpstr>
      <vt:lpstr>              230 ROCZNICA UCHWALENIA                      KONSTYTUCJI 3 MAJA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Obraz Jana Matejki                  Konstytucja 3 maja 1791 r. </vt:lpstr>
      <vt:lpstr>Konstytucja 3 maja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Barbara Franus</dc:creator>
  <cp:lastModifiedBy>Barbara Franus</cp:lastModifiedBy>
  <cp:revision>10</cp:revision>
  <dcterms:created xsi:type="dcterms:W3CDTF">2021-04-27T23:34:39Z</dcterms:created>
  <dcterms:modified xsi:type="dcterms:W3CDTF">2021-04-28T09:43:36Z</dcterms:modified>
</cp:coreProperties>
</file>