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6" r:id="rId4"/>
    <p:sldId id="288" r:id="rId5"/>
    <p:sldId id="287" r:id="rId6"/>
    <p:sldId id="294" r:id="rId7"/>
    <p:sldId id="295" r:id="rId8"/>
    <p:sldId id="291" r:id="rId9"/>
    <p:sldId id="289" r:id="rId10"/>
    <p:sldId id="279" r:id="rId11"/>
    <p:sldId id="298" r:id="rId12"/>
    <p:sldId id="280" r:id="rId13"/>
    <p:sldId id="269" r:id="rId14"/>
    <p:sldId id="272" r:id="rId15"/>
    <p:sldId id="258" r:id="rId16"/>
    <p:sldId id="261" r:id="rId17"/>
    <p:sldId id="266" r:id="rId18"/>
    <p:sldId id="273" r:id="rId19"/>
    <p:sldId id="263" r:id="rId20"/>
    <p:sldId id="270" r:id="rId21"/>
    <p:sldId id="277" r:id="rId22"/>
    <p:sldId id="265" r:id="rId23"/>
    <p:sldId id="274" r:id="rId24"/>
    <p:sldId id="264" r:id="rId25"/>
    <p:sldId id="276" r:id="rId26"/>
    <p:sldId id="278" r:id="rId27"/>
    <p:sldId id="283" r:id="rId28"/>
    <p:sldId id="299" r:id="rId2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8" autoAdjust="0"/>
    <p:restoredTop sz="94660"/>
  </p:normalViewPr>
  <p:slideViewPr>
    <p:cSldViewPr>
      <p:cViewPr varScale="1">
        <p:scale>
          <a:sx n="69" d="100"/>
          <a:sy n="69" d="100"/>
        </p:scale>
        <p:origin x="-13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7389-AAFD-4D05-A4E7-1A453A99A5F3}" type="datetimeFigureOut">
              <a:rPr lang="sk-SK" smtClean="0"/>
              <a:t>23.9.2020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B67D-0DC3-40A7-B6C5-A32559AF500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7389-AAFD-4D05-A4E7-1A453A99A5F3}" type="datetimeFigureOut">
              <a:rPr lang="sk-SK" smtClean="0"/>
              <a:t>23.9.2020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B67D-0DC3-40A7-B6C5-A32559AF500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7389-AAFD-4D05-A4E7-1A453A99A5F3}" type="datetimeFigureOut">
              <a:rPr lang="sk-SK" smtClean="0"/>
              <a:t>23.9.2020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B67D-0DC3-40A7-B6C5-A32559AF5003}" type="slidenum">
              <a:rPr lang="sk-SK" smtClean="0"/>
              <a:t>‹#›</a:t>
            </a:fld>
            <a:endParaRPr lang="sk-SK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7389-AAFD-4D05-A4E7-1A453A99A5F3}" type="datetimeFigureOut">
              <a:rPr lang="sk-SK" smtClean="0"/>
              <a:t>23.9.2020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B67D-0DC3-40A7-B6C5-A32559AF5003}" type="slidenum">
              <a:rPr lang="sk-SK" smtClean="0"/>
              <a:t>‹#›</a:t>
            </a:fld>
            <a:endParaRPr lang="sk-SK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7389-AAFD-4D05-A4E7-1A453A99A5F3}" type="datetimeFigureOut">
              <a:rPr lang="sk-SK" smtClean="0"/>
              <a:t>23.9.2020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B67D-0DC3-40A7-B6C5-A32559AF500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7389-AAFD-4D05-A4E7-1A453A99A5F3}" type="datetimeFigureOut">
              <a:rPr lang="sk-SK" smtClean="0"/>
              <a:t>23.9.2020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B67D-0DC3-40A7-B6C5-A32559AF5003}" type="slidenum">
              <a:rPr lang="sk-SK" smtClean="0"/>
              <a:t>‹#›</a:t>
            </a:fld>
            <a:endParaRPr lang="sk-SK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7389-AAFD-4D05-A4E7-1A453A99A5F3}" type="datetimeFigureOut">
              <a:rPr lang="sk-SK" smtClean="0"/>
              <a:t>23.9.2020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B67D-0DC3-40A7-B6C5-A32559AF500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7389-AAFD-4D05-A4E7-1A453A99A5F3}" type="datetimeFigureOut">
              <a:rPr lang="sk-SK" smtClean="0"/>
              <a:t>23.9.2020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B67D-0DC3-40A7-B6C5-A32559AF500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7389-AAFD-4D05-A4E7-1A453A99A5F3}" type="datetimeFigureOut">
              <a:rPr lang="sk-SK" smtClean="0"/>
              <a:t>23.9.2020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B67D-0DC3-40A7-B6C5-A32559AF500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7389-AAFD-4D05-A4E7-1A453A99A5F3}" type="datetimeFigureOut">
              <a:rPr lang="sk-SK" smtClean="0"/>
              <a:t>23.9.2020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B67D-0DC3-40A7-B6C5-A32559AF5003}" type="slidenum">
              <a:rPr lang="sk-SK" smtClean="0"/>
              <a:t>‹#›</a:t>
            </a:fld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7389-AAFD-4D05-A4E7-1A453A99A5F3}" type="datetimeFigureOut">
              <a:rPr lang="sk-SK" smtClean="0"/>
              <a:t>23.9.2020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B67D-0DC3-40A7-B6C5-A32559AF5003}" type="slidenum">
              <a:rPr lang="sk-SK" smtClean="0"/>
              <a:t>‹#›</a:t>
            </a:fld>
            <a:endParaRPr lang="sk-S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98C7389-AAFD-4D05-A4E7-1A453A99A5F3}" type="datetimeFigureOut">
              <a:rPr lang="sk-SK" smtClean="0"/>
              <a:t>23.9.2020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F3A8B67D-0DC3-40A7-B6C5-A32559AF5003}" type="slidenum">
              <a:rPr lang="sk-SK" smtClean="0"/>
              <a:t>‹#›</a:t>
            </a:fld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oPt4qvMNUdQ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2088232"/>
          </a:xfrm>
        </p:spPr>
        <p:txBody>
          <a:bodyPr>
            <a:normAutofit fontScale="90000"/>
          </a:bodyPr>
          <a:lstStyle/>
          <a:p>
            <a:r>
              <a:rPr lang="sk-SK" sz="4800" b="1" dirty="0" smtClean="0"/>
              <a:t/>
            </a:r>
            <a:br>
              <a:rPr lang="sk-SK" sz="4800" b="1" dirty="0" smtClean="0"/>
            </a:br>
            <a:r>
              <a:rPr lang="sk-SK" sz="4800" b="1" dirty="0"/>
              <a:t/>
            </a:r>
            <a:br>
              <a:rPr lang="sk-SK" sz="4800" b="1" dirty="0"/>
            </a:br>
            <a:r>
              <a:rPr lang="sk-SK" sz="4800" b="1" dirty="0" smtClean="0"/>
              <a:t/>
            </a:r>
            <a:br>
              <a:rPr lang="sk-SK" sz="4800" b="1" dirty="0" smtClean="0"/>
            </a:br>
            <a:r>
              <a:rPr lang="sk-SK" sz="4800" b="1" dirty="0"/>
              <a:t/>
            </a:r>
            <a:br>
              <a:rPr lang="sk-SK" sz="4800" b="1" dirty="0"/>
            </a:br>
            <a:r>
              <a:rPr lang="sk-SK" sz="4800" b="1" dirty="0" smtClean="0"/>
              <a:t/>
            </a:r>
            <a:br>
              <a:rPr lang="sk-SK" sz="4800" b="1" dirty="0" smtClean="0"/>
            </a:br>
            <a:r>
              <a:rPr lang="sk-SK" sz="4800" b="1" dirty="0" smtClean="0"/>
              <a:t/>
            </a:r>
            <a:br>
              <a:rPr lang="sk-SK" sz="4800" b="1" dirty="0" smtClean="0"/>
            </a:br>
            <a:r>
              <a:rPr lang="sk-SK" sz="4800" b="1" dirty="0" smtClean="0"/>
              <a:t>Naša </a:t>
            </a:r>
            <a:r>
              <a:rPr lang="sk-SK" sz="4800" b="1" dirty="0"/>
              <a:t>cesta </a:t>
            </a:r>
            <a:r>
              <a:rPr lang="sk-SK" sz="4800" dirty="0"/>
              <a:t/>
            </a:r>
            <a:br>
              <a:rPr lang="sk-SK" sz="4800" dirty="0"/>
            </a:br>
            <a:r>
              <a:rPr lang="sk-SK" sz="4800" b="1" dirty="0"/>
              <a:t>k „ZELENEJ ŠKOLE“</a:t>
            </a:r>
            <a:r>
              <a:rPr lang="sk-SK" sz="4800" dirty="0"/>
              <a:t/>
            </a:r>
            <a:br>
              <a:rPr lang="sk-SK" sz="4800" dirty="0"/>
            </a:br>
            <a:r>
              <a:rPr lang="sk-SK" sz="4800" b="1" dirty="0" err="1"/>
              <a:t>Eko-aktivity</a:t>
            </a:r>
            <a:r>
              <a:rPr lang="sk-SK" sz="4800" b="1" dirty="0"/>
              <a:t> žiakov a </a:t>
            </a:r>
            <a:r>
              <a:rPr lang="sk-SK" sz="4800" b="1" dirty="0" smtClean="0"/>
              <a:t>učiteľov</a:t>
            </a:r>
            <a:endParaRPr lang="sk-SK" sz="4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68024" y="2996952"/>
            <a:ext cx="6400800" cy="1097135"/>
          </a:xfrm>
        </p:spPr>
        <p:txBody>
          <a:bodyPr/>
          <a:lstStyle/>
          <a:p>
            <a:r>
              <a:rPr lang="sk-SK" sz="2800" dirty="0">
                <a:solidFill>
                  <a:schemeClr val="tx1"/>
                </a:solidFill>
              </a:rPr>
              <a:t>ZŠ  s MŠ Mútne</a:t>
            </a:r>
          </a:p>
          <a:p>
            <a:r>
              <a:rPr lang="sk-SK" sz="2800" dirty="0" err="1" smtClean="0">
                <a:solidFill>
                  <a:schemeClr val="tx1"/>
                </a:solidFill>
              </a:rPr>
              <a:t>šk.r</a:t>
            </a:r>
            <a:r>
              <a:rPr lang="sk-SK" sz="2800" dirty="0">
                <a:solidFill>
                  <a:schemeClr val="tx1"/>
                </a:solidFill>
              </a:rPr>
              <a:t>. </a:t>
            </a:r>
            <a:r>
              <a:rPr lang="sk-SK" sz="2800" dirty="0" smtClean="0">
                <a:solidFill>
                  <a:schemeClr val="tx1"/>
                </a:solidFill>
              </a:rPr>
              <a:t>2019/2020</a:t>
            </a:r>
            <a:endParaRPr lang="sk-SK" sz="2800" dirty="0">
              <a:solidFill>
                <a:schemeClr val="tx1"/>
              </a:solidFill>
            </a:endParaRPr>
          </a:p>
          <a:p>
            <a:endParaRPr lang="sk-S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433" y="4150002"/>
            <a:ext cx="2098495" cy="2515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1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508104" y="1916832"/>
            <a:ext cx="3051861" cy="4314792"/>
          </a:xfrm>
        </p:spPr>
        <p:txBody>
          <a:bodyPr>
            <a:normAutofit fontScale="70000" lnSpcReduction="20000"/>
          </a:bodyPr>
          <a:lstStyle/>
          <a:p>
            <a:r>
              <a:rPr lang="sk-SK" dirty="0"/>
              <a:t>Triedenie je vážna vec,</a:t>
            </a:r>
          </a:p>
          <a:p>
            <a:r>
              <a:rPr lang="sk-SK" dirty="0"/>
              <a:t>je ti koniec lenivec. </a:t>
            </a:r>
          </a:p>
          <a:p>
            <a:r>
              <a:rPr lang="sk-SK" dirty="0"/>
              <a:t> </a:t>
            </a:r>
          </a:p>
          <a:p>
            <a:r>
              <a:rPr lang="sk-SK" dirty="0"/>
              <a:t>Vyčar úsmev, napni líce, </a:t>
            </a:r>
          </a:p>
          <a:p>
            <a:r>
              <a:rPr lang="sk-SK" dirty="0"/>
              <a:t>zober vrecia, rukavice.</a:t>
            </a:r>
          </a:p>
          <a:p>
            <a:r>
              <a:rPr lang="sk-SK" dirty="0"/>
              <a:t> </a:t>
            </a:r>
          </a:p>
          <a:p>
            <a:r>
              <a:rPr lang="sk-SK" dirty="0"/>
              <a:t>Vzchop sa! Smeti zozbierané,</a:t>
            </a:r>
          </a:p>
          <a:p>
            <a:r>
              <a:rPr lang="sk-SK" dirty="0"/>
              <a:t>do vreca ich všetky dáme.</a:t>
            </a:r>
          </a:p>
          <a:p>
            <a:r>
              <a:rPr lang="sk-SK" dirty="0"/>
              <a:t> </a:t>
            </a:r>
          </a:p>
          <a:p>
            <a:r>
              <a:rPr lang="sk-SK" dirty="0"/>
              <a:t>Naša Zem sa z toho teší,</a:t>
            </a:r>
          </a:p>
          <a:p>
            <a:r>
              <a:rPr lang="sk-SK" dirty="0"/>
              <a:t>že sú čisté lúky, lesy.</a:t>
            </a:r>
          </a:p>
          <a:p>
            <a:r>
              <a:rPr lang="sk-SK" dirty="0"/>
              <a:t> </a:t>
            </a:r>
          </a:p>
          <a:p>
            <a:r>
              <a:rPr lang="sk-SK" dirty="0"/>
              <a:t>Urob kúzlo jeden, dva, tri </a:t>
            </a:r>
          </a:p>
          <a:p>
            <a:r>
              <a:rPr lang="sk-SK" dirty="0"/>
              <a:t>nech sa všetko napraví.</a:t>
            </a:r>
          </a:p>
          <a:p>
            <a:r>
              <a:rPr lang="sk-SK" i="1" dirty="0" smtClean="0"/>
              <a:t>                         Filip </a:t>
            </a:r>
            <a:r>
              <a:rPr lang="sk-SK" i="1" dirty="0" err="1"/>
              <a:t>Ďurčák</a:t>
            </a:r>
            <a:r>
              <a:rPr lang="sk-SK" i="1" dirty="0"/>
              <a:t>  II.B</a:t>
            </a:r>
            <a:endParaRPr lang="sk-SK" dirty="0"/>
          </a:p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-SK" dirty="0" smtClean="0"/>
              <a:t>Čistili sme les s rodičmi</a:t>
            </a:r>
            <a:endParaRPr lang="sk-SK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258445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80928"/>
            <a:ext cx="4602163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07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Čistili sme les s </a:t>
            </a:r>
            <a:r>
              <a:rPr lang="sk-SK" dirty="0" smtClean="0"/>
              <a:t>učiteľmi</a:t>
            </a:r>
            <a:endParaRPr lang="sk-SK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57" y="3212976"/>
            <a:ext cx="635621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499" y="1340768"/>
            <a:ext cx="3896147" cy="287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626371" cy="162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54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Čistili sme </a:t>
            </a:r>
            <a:br>
              <a:rPr lang="sk-SK" dirty="0" smtClean="0"/>
            </a:br>
            <a:r>
              <a:rPr lang="sk-SK" dirty="0" smtClean="0"/>
              <a:t>                        obec</a:t>
            </a:r>
            <a:endParaRPr lang="sk-SK" dirty="0"/>
          </a:p>
        </p:txBody>
      </p:sp>
      <p:pic>
        <p:nvPicPr>
          <p:cNvPr id="1026" name="Picture 2" descr="D:\ZELENÁ ŠKOLA\zelená škola 19-20\foto Deň Zeme\img5JIQK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7406">
            <a:off x="5753141" y="2849943"/>
            <a:ext cx="2588418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ZELENÁ ŠKOLA\zelená škola 19-20\foto Deň Zeme\img76LK6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16149"/>
            <a:ext cx="2302986" cy="307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03765"/>
            <a:ext cx="4602163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25908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24744"/>
            <a:ext cx="1835957" cy="244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6257" y="4668775"/>
            <a:ext cx="1402151" cy="1867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55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200" dirty="0" smtClean="0"/>
              <a:t/>
            </a:r>
            <a:br>
              <a:rPr lang="sk-SK" sz="3200" dirty="0" smtClean="0"/>
            </a:br>
            <a:r>
              <a:rPr lang="sk-SK" sz="3200" dirty="0" smtClean="0"/>
              <a:t>Rovesnícke vzdelávanie</a:t>
            </a:r>
            <a:r>
              <a:rPr lang="sk-SK" sz="3200" dirty="0"/>
              <a:t/>
            </a:r>
            <a:br>
              <a:rPr lang="sk-SK" sz="3200" dirty="0"/>
            </a:br>
            <a:r>
              <a:rPr lang="sk-SK" sz="3200" dirty="0"/>
              <a:t> Prezentácia o  „ Zero waste“ u žiakov </a:t>
            </a:r>
            <a:br>
              <a:rPr lang="sk-SK" sz="3200" dirty="0"/>
            </a:br>
            <a:r>
              <a:rPr lang="sk-SK" sz="3200" dirty="0" smtClean="0"/>
              <a:t>9.ročníka (19.9.2019)</a:t>
            </a:r>
            <a:r>
              <a:rPr lang="sk-SK" sz="3200" dirty="0"/>
              <a:t/>
            </a:r>
            <a:br>
              <a:rPr lang="sk-SK" sz="3200" dirty="0"/>
            </a:br>
            <a:endParaRPr lang="sk-SK" sz="3200" dirty="0"/>
          </a:p>
        </p:txBody>
      </p:sp>
      <p:pic>
        <p:nvPicPr>
          <p:cNvPr id="4" name="Zástupný symbol pro obsah 3" descr="C:\Users\SA\AppData\Local\Microsoft\Windows\INetCache\Content.Word\IMG_1338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6"/>
          <a:stretch/>
        </p:blipFill>
        <p:spPr bwMode="auto">
          <a:xfrm>
            <a:off x="4427984" y="2220613"/>
            <a:ext cx="4392488" cy="29523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0"/>
          <a:stretch/>
        </p:blipFill>
        <p:spPr bwMode="auto">
          <a:xfrm>
            <a:off x="251520" y="3723699"/>
            <a:ext cx="4824535" cy="2909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988840"/>
            <a:ext cx="3465356" cy="149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5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sk-SK" sz="3200" dirty="0" smtClean="0"/>
              <a:t/>
            </a:r>
            <a:br>
              <a:rPr lang="sk-SK" sz="3200" dirty="0" smtClean="0"/>
            </a:br>
            <a:r>
              <a:rPr lang="sk-SK" sz="2800" dirty="0" smtClean="0"/>
              <a:t>Rovesnícke </a:t>
            </a:r>
            <a:r>
              <a:rPr lang="sk-SK" sz="2800" dirty="0"/>
              <a:t>vzdelávanie</a:t>
            </a:r>
            <a:br>
              <a:rPr lang="sk-SK" sz="2800" dirty="0"/>
            </a:br>
            <a:r>
              <a:rPr lang="sk-SK" sz="2800" dirty="0"/>
              <a:t> Prezentácia o  „ Zero waste“ u žiakov </a:t>
            </a:r>
            <a:br>
              <a:rPr lang="sk-SK" sz="2800" dirty="0"/>
            </a:br>
            <a:r>
              <a:rPr lang="sk-SK" sz="2800" dirty="0" smtClean="0"/>
              <a:t>5.-9.ročníka </a:t>
            </a:r>
            <a:r>
              <a:rPr lang="sk-SK" sz="2800" dirty="0"/>
              <a:t>(19.9.2019)</a:t>
            </a:r>
            <a:br>
              <a:rPr lang="sk-SK" sz="2800" dirty="0"/>
            </a:br>
            <a:endParaRPr lang="sk-SK" sz="2800" dirty="0"/>
          </a:p>
        </p:txBody>
      </p:sp>
      <p:pic>
        <p:nvPicPr>
          <p:cNvPr id="6146" name="Picture 2" descr="E:\ZELENÁ ŠKOLA\zelená škola 18-19\foto prezentácia Triedenie odpadu\prezentácia\48408132_597831080657055_3361944199938179072_n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2"/>
          <a:stretch/>
        </p:blipFill>
        <p:spPr bwMode="auto">
          <a:xfrm>
            <a:off x="243505" y="1772816"/>
            <a:ext cx="4313601" cy="295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632" y="1268760"/>
            <a:ext cx="4396682" cy="3299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E:\ZELENÁ ŠKOLA\zelená škola 18-19\foto prezentácia Triedenie odpadu\prezentácia\48426803_348390732644541_7244089263900327936_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8"/>
          <a:stretch/>
        </p:blipFill>
        <p:spPr bwMode="auto">
          <a:xfrm>
            <a:off x="2051720" y="3740810"/>
            <a:ext cx="4601633" cy="296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60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/>
              <a:t>DEŇ </a:t>
            </a:r>
            <a:r>
              <a:rPr lang="sk-SK" b="1" dirty="0" smtClean="0"/>
              <a:t> BEZ  ODPADU</a:t>
            </a:r>
            <a:r>
              <a:rPr lang="sk-SK" dirty="0"/>
              <a:t/>
            </a:r>
            <a:br>
              <a:rPr lang="sk-SK" dirty="0"/>
            </a:br>
            <a:r>
              <a:rPr lang="sk-SK" b="1" dirty="0" smtClean="0"/>
              <a:t> 20.9.2019</a:t>
            </a:r>
            <a:endParaRPr lang="sk-SK" dirty="0"/>
          </a:p>
        </p:txBody>
      </p:sp>
      <p:pic>
        <p:nvPicPr>
          <p:cNvPr id="2050" name="Picture 2" descr="D:\Bio C\BIO C Nika Hewová\Nový priečinok\IMG_10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4121580" cy="309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555776" y="1700807"/>
            <a:ext cx="41940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400" b="1" dirty="0"/>
              <a:t>Rovesnícke </a:t>
            </a:r>
            <a:r>
              <a:rPr lang="sk-SK" sz="2400" b="1" dirty="0" smtClean="0"/>
              <a:t>vzdelávanie - Aktivity</a:t>
            </a:r>
            <a:endParaRPr lang="sk-SK" sz="2400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708920"/>
            <a:ext cx="4320479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72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Zelená hliadka – kontrola triedenia odpadu a čistoty v triede</a:t>
            </a:r>
            <a:endParaRPr lang="sk-SK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79668" y="2408389"/>
            <a:ext cx="4601633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145" y="3061886"/>
            <a:ext cx="4497244" cy="3372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102574" y="182799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sk-SK" dirty="0" smtClean="0"/>
              <a:t>Žiaci </a:t>
            </a:r>
            <a:r>
              <a:rPr lang="sk-SK" dirty="0"/>
              <a:t>piateho ročníka tvoria zelenú hliadku, ktorá 2x týždenne kontroluje triedenie odpadu a čistotu v triede, upozorňuje žiakov a učiteľov na </a:t>
            </a:r>
            <a:r>
              <a:rPr lang="sk-SK" dirty="0" smtClean="0"/>
              <a:t>nedostatky.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9837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3600" dirty="0" smtClean="0"/>
              <a:t/>
            </a:r>
            <a:br>
              <a:rPr lang="sk-SK" sz="3600" dirty="0" smtClean="0"/>
            </a:br>
            <a:r>
              <a:rPr lang="sk-SK" sz="3600" dirty="0" smtClean="0"/>
              <a:t>Pravidelne sme vážili vytriedený odpad – tetrapak, plast, papier, komunálny odpad</a:t>
            </a:r>
            <a:r>
              <a:rPr lang="sk-SK" dirty="0"/>
              <a:t/>
            </a:r>
            <a:br>
              <a:rPr lang="sk-SK" dirty="0"/>
            </a:b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4" name="Zástupný symbol pro obsah 3" descr="C:\Users\SA\AppData\Local\Microsoft\Windows\INetCache\Content.Word\IMG_134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500" y="1952835"/>
            <a:ext cx="2952328" cy="2304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C:\Users\SA\AppData\Local\Microsoft\Windows\INetCache\Content.Word\IMG_134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23356" y="3948027"/>
            <a:ext cx="2953072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15019"/>
            <a:ext cx="3312368" cy="4412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50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algn="just"/>
            <a:r>
              <a:rPr lang="sk-SK" dirty="0">
                <a:latin typeface="Calibri" panose="020F0502020204030204" pitchFamily="34" charset="0"/>
              </a:rPr>
              <a:t>hospodárime s odpadom v zmysle minimalizuj, recykluj a znovu používaj</a:t>
            </a:r>
          </a:p>
          <a:p>
            <a:pPr lvl="0" algn="just"/>
            <a:r>
              <a:rPr lang="sk-SK" dirty="0">
                <a:latin typeface="Calibri" panose="020F0502020204030204" pitchFamily="34" charset="0"/>
              </a:rPr>
              <a:t>potravinové fólie a igelitové vrecká  74% žiakov nahradilo potravinovým boxom</a:t>
            </a:r>
          </a:p>
          <a:p>
            <a:pPr lvl="0" algn="just"/>
            <a:r>
              <a:rPr lang="sk-SK" dirty="0" smtClean="0">
                <a:latin typeface="Calibri" panose="020F0502020204030204" pitchFamily="34" charset="0"/>
              </a:rPr>
              <a:t>69% </a:t>
            </a:r>
            <a:r>
              <a:rPr lang="sk-SK" dirty="0">
                <a:latin typeface="Calibri" panose="020F0502020204030204" pitchFamily="34" charset="0"/>
              </a:rPr>
              <a:t>žiakov nápoje nosí v umývateľných nádobách, 9 %  žiakov využíva dávkovač na nápoje</a:t>
            </a:r>
          </a:p>
          <a:p>
            <a:pPr lvl="0" algn="just"/>
            <a:r>
              <a:rPr lang="sk-SK" dirty="0">
                <a:latin typeface="Calibri" panose="020F0502020204030204" pitchFamily="34" charset="0"/>
              </a:rPr>
              <a:t>98% žiakov nosí pomôcky, prezuvky a telocvičný úbor v textilnej taške</a:t>
            </a:r>
          </a:p>
          <a:p>
            <a:pPr lvl="0" algn="just"/>
            <a:r>
              <a:rPr lang="sk-SK" dirty="0">
                <a:latin typeface="Calibri" panose="020F0502020204030204" pitchFamily="34" charset="0"/>
              </a:rPr>
              <a:t>šetríme </a:t>
            </a:r>
            <a:r>
              <a:rPr lang="sk-SK" dirty="0" smtClean="0">
                <a:latin typeface="Calibri" panose="020F0502020204030204" pitchFamily="34" charset="0"/>
              </a:rPr>
              <a:t>papier</a:t>
            </a:r>
            <a:r>
              <a:rPr lang="sk-SK" smtClean="0">
                <a:latin typeface="Calibri" panose="020F0502020204030204" pitchFamily="34" charset="0"/>
              </a:rPr>
              <a:t>, používame </a:t>
            </a:r>
            <a:r>
              <a:rPr lang="sk-SK" dirty="0" err="1" smtClean="0">
                <a:latin typeface="Calibri" panose="020F0502020204030204" pitchFamily="34" charset="0"/>
              </a:rPr>
              <a:t>šmiráky</a:t>
            </a:r>
            <a:endParaRPr lang="sk-SK" dirty="0">
              <a:latin typeface="Calibri" panose="020F0502020204030204" pitchFamily="34" charset="0"/>
            </a:endParaRPr>
          </a:p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Akým spôsobom znižujeme množstvo odpadu ?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1195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4608512" cy="1252728"/>
          </a:xfrm>
        </p:spPr>
        <p:txBody>
          <a:bodyPr>
            <a:normAutofit fontScale="90000"/>
          </a:bodyPr>
          <a:lstStyle/>
          <a:p>
            <a:r>
              <a:rPr lang="sk-SK" dirty="0"/>
              <a:t> </a:t>
            </a:r>
            <a:r>
              <a:rPr lang="sk-SK" sz="2700" dirty="0"/>
              <a:t>Žiaci si nosia desiatu v boxoch a nápoje v umývateľných fľašiach</a:t>
            </a:r>
          </a:p>
        </p:txBody>
      </p:sp>
      <p:pic>
        <p:nvPicPr>
          <p:cNvPr id="4" name="Zástupný symbol pro obsah 3" descr="C:\Users\SA\AppData\Local\Microsoft\Windows\INetCache\Content.Word\IMG_133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816424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4"/>
          <a:stretch/>
        </p:blipFill>
        <p:spPr bwMode="auto">
          <a:xfrm>
            <a:off x="827584" y="3257484"/>
            <a:ext cx="4534201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716016" y="260648"/>
            <a:ext cx="424847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/>
              <a:t>Deviataci si nápoje miešajú do zásobníkov, čím znižujú  množstvo tetrapakového odpadu  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16832"/>
            <a:ext cx="3094943" cy="425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624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solidFill>
                  <a:schemeClr val="bg1"/>
                </a:solidFill>
              </a:rPr>
              <a:t/>
            </a:r>
            <a:br>
              <a:rPr lang="sk-SK" sz="3600" b="1" dirty="0" smtClean="0">
                <a:solidFill>
                  <a:schemeClr val="bg1"/>
                </a:solidFill>
              </a:rPr>
            </a:br>
            <a:r>
              <a:rPr lang="sk-SK" sz="3600" b="1" dirty="0" smtClean="0">
                <a:solidFill>
                  <a:schemeClr val="bg1"/>
                </a:solidFill>
              </a:rPr>
              <a:t>Exkurzia  </a:t>
            </a:r>
            <a:r>
              <a:rPr lang="sk-SK" sz="3600" b="1" dirty="0">
                <a:solidFill>
                  <a:schemeClr val="bg1"/>
                </a:solidFill>
              </a:rPr>
              <a:t/>
            </a:r>
            <a:br>
              <a:rPr lang="sk-SK" sz="3600" b="1" dirty="0">
                <a:solidFill>
                  <a:schemeClr val="bg1"/>
                </a:solidFill>
              </a:rPr>
            </a:br>
            <a:r>
              <a:rPr lang="sk-SK" sz="3600" b="1" dirty="0" smtClean="0">
                <a:solidFill>
                  <a:schemeClr val="bg1"/>
                </a:solidFill>
              </a:rPr>
              <a:t>PR </a:t>
            </a:r>
            <a:r>
              <a:rPr lang="sk-SK" sz="3600" b="1" dirty="0" err="1">
                <a:solidFill>
                  <a:schemeClr val="bg1"/>
                </a:solidFill>
              </a:rPr>
              <a:t>Pilsko</a:t>
            </a:r>
            <a:r>
              <a:rPr lang="sk-SK" sz="3600" b="1" dirty="0">
                <a:solidFill>
                  <a:schemeClr val="bg1"/>
                </a:solidFill>
              </a:rPr>
              <a:t>  </a:t>
            </a:r>
            <a:r>
              <a:rPr lang="sk-SK" sz="3600" b="1" dirty="0" smtClean="0">
                <a:solidFill>
                  <a:schemeClr val="bg1"/>
                </a:solidFill>
              </a:rPr>
              <a:t>13.9</a:t>
            </a:r>
            <a:r>
              <a:rPr lang="sk-SK" sz="3600" b="1" dirty="0">
                <a:solidFill>
                  <a:schemeClr val="bg1"/>
                </a:solidFill>
              </a:rPr>
              <a:t>. </a:t>
            </a:r>
            <a:r>
              <a:rPr lang="sk-SK" sz="3600" b="1" dirty="0" smtClean="0">
                <a:solidFill>
                  <a:schemeClr val="bg1"/>
                </a:solidFill>
              </a:rPr>
              <a:t>2019</a:t>
            </a:r>
            <a:r>
              <a:rPr lang="sk-SK" sz="3600" b="1" dirty="0">
                <a:solidFill>
                  <a:schemeClr val="bg1"/>
                </a:solidFill>
              </a:rPr>
              <a:t/>
            </a:r>
            <a:br>
              <a:rPr lang="sk-SK" sz="3600" b="1" dirty="0">
                <a:solidFill>
                  <a:schemeClr val="bg1"/>
                </a:solidFill>
              </a:rPr>
            </a:br>
            <a:endParaRPr lang="sk-SK" sz="3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akcie školy\hdimg538cd6a4923df869695b0cad53cf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604867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286000" y="-21815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dirty="0"/>
              <a:t> </a:t>
            </a:r>
          </a:p>
        </p:txBody>
      </p:sp>
      <p:sp>
        <p:nvSpPr>
          <p:cNvPr id="2" name="Obdélník 1"/>
          <p:cNvSpPr/>
          <p:nvPr/>
        </p:nvSpPr>
        <p:spPr>
          <a:xfrm>
            <a:off x="6463774" y="2132856"/>
            <a:ext cx="23747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/>
              <a:t>Žiaci </a:t>
            </a:r>
            <a:r>
              <a:rPr lang="sk-SK" dirty="0"/>
              <a:t>n</a:t>
            </a:r>
            <a:r>
              <a:rPr lang="sk-SK" dirty="0" smtClean="0"/>
              <a:t>a </a:t>
            </a:r>
            <a:r>
              <a:rPr lang="sk-SK" dirty="0"/>
              <a:t>vrchole </a:t>
            </a:r>
            <a:r>
              <a:rPr lang="sk-SK" dirty="0" smtClean="0"/>
              <a:t>zvetraných </a:t>
            </a:r>
            <a:r>
              <a:rPr lang="sk-SK" dirty="0"/>
              <a:t>a ľadom obrusovaných sivých pieskovcoch obrastených nízkou trávou, tmavozelenou </a:t>
            </a:r>
            <a:r>
              <a:rPr lang="sk-SK" dirty="0" smtClean="0"/>
              <a:t>kosodrevinou a červenými </a:t>
            </a:r>
            <a:r>
              <a:rPr lang="sk-SK" dirty="0"/>
              <a:t>listami čučoriedok s modrými bobuľkami. O</a:t>
            </a:r>
            <a:r>
              <a:rPr lang="sk-SK" dirty="0" smtClean="0"/>
              <a:t>hromujúci </a:t>
            </a:r>
            <a:r>
              <a:rPr lang="sk-SK" dirty="0"/>
              <a:t>pohľad. A práve </a:t>
            </a:r>
            <a:r>
              <a:rPr lang="sk-SK" dirty="0" smtClean="0"/>
              <a:t>preto, </a:t>
            </a:r>
            <a:r>
              <a:rPr lang="sk-SK" dirty="0"/>
              <a:t>sa oplatí chrániť prírodu, triediť a minimalizovať odpad.</a:t>
            </a:r>
          </a:p>
        </p:txBody>
      </p:sp>
    </p:spTree>
    <p:extLst>
      <p:ext uri="{BB962C8B-B14F-4D97-AF65-F5344CB8AC3E}">
        <p14:creationId xmlns:p14="http://schemas.microsoft.com/office/powerpoint/2010/main" val="210183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sk-SK" sz="3200" dirty="0"/>
              <a:t>Šiestaci vyrábajú </a:t>
            </a:r>
            <a:r>
              <a:rPr lang="sk-SK" sz="3200" dirty="0" smtClean="0"/>
              <a:t>z vyradeného </a:t>
            </a:r>
            <a:r>
              <a:rPr lang="sk-SK" sz="3200" dirty="0"/>
              <a:t>textilu </a:t>
            </a:r>
            <a:r>
              <a:rPr lang="sk-SK" sz="3200" dirty="0" smtClean="0"/>
              <a:t>vrecúška na úbory a prezuvky, ktorými nahradia doteraz používané igelitky.</a:t>
            </a:r>
            <a:endParaRPr lang="sk-SK" sz="3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3" y="2380192"/>
            <a:ext cx="4374740" cy="3281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14828"/>
            <a:ext cx="4328559" cy="3246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10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620688"/>
            <a:ext cx="4970298" cy="372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68483"/>
            <a:ext cx="4261448" cy="3195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51521" y="4604677"/>
            <a:ext cx="41044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Rodičia žiakov poskytli zvyšky metrového textilu, z ktorého žiaci 9.B šili a maľovali tašky</a:t>
            </a:r>
            <a:r>
              <a:rPr lang="sk-SK" dirty="0" smtClean="0"/>
              <a:t>.</a:t>
            </a:r>
          </a:p>
          <a:p>
            <a:r>
              <a:rPr lang="sk-SK" dirty="0" smtClean="0"/>
              <a:t>Zapojili </a:t>
            </a:r>
            <a:r>
              <a:rPr lang="sk-SK" dirty="0"/>
              <a:t>sa aj chlapci z </a:t>
            </a:r>
            <a:r>
              <a:rPr lang="sk-SK" dirty="0" smtClean="0"/>
              <a:t>9.B, pri maľovaní  používali techniku austrálskych domorodcov.</a:t>
            </a:r>
            <a:endParaRPr lang="sk-SK" dirty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0"/>
          <a:stretch/>
        </p:blipFill>
        <p:spPr bwMode="auto">
          <a:xfrm rot="5400000">
            <a:off x="5699253" y="46370"/>
            <a:ext cx="2945250" cy="3517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842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984"/>
            <a:ext cx="4601633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1076"/>
            <a:ext cx="3451225" cy="46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872212"/>
            <a:ext cx="3516287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296278" y="3759507"/>
            <a:ext cx="26915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k-SK" dirty="0"/>
              <a:t>Maľovaná </a:t>
            </a:r>
            <a:r>
              <a:rPr lang="sk-SK" dirty="0" err="1" smtClean="0"/>
              <a:t>bio</a:t>
            </a:r>
            <a:r>
              <a:rPr lang="sk-SK" dirty="0" smtClean="0"/>
              <a:t> - geografia </a:t>
            </a:r>
            <a:r>
              <a:rPr lang="sk-SK" dirty="0"/>
              <a:t>– žiaci 9. B maľovali na tašky motívy z Afriky, Indie či Austrálie. Z</a:t>
            </a:r>
            <a:r>
              <a:rPr lang="sk-SK" dirty="0" smtClean="0"/>
              <a:t>opakovali si nielen spôsob života obyvateľov daných regiónov, ale aj stavbu </a:t>
            </a:r>
            <a:r>
              <a:rPr lang="sk-SK" dirty="0"/>
              <a:t>tela, prostredie </a:t>
            </a:r>
            <a:r>
              <a:rPr lang="sk-SK" dirty="0" smtClean="0"/>
              <a:t>a spôsoby </a:t>
            </a:r>
            <a:r>
              <a:rPr lang="sk-SK" dirty="0"/>
              <a:t>správania mnohých živočíchov.</a:t>
            </a:r>
          </a:p>
        </p:txBody>
      </p:sp>
    </p:spTree>
    <p:extLst>
      <p:ext uri="{BB962C8B-B14F-4D97-AF65-F5344CB8AC3E}">
        <p14:creationId xmlns:p14="http://schemas.microsoft.com/office/powerpoint/2010/main" val="241931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dirty="0" smtClean="0"/>
              <a:t>Naše výrobky</a:t>
            </a:r>
            <a:endParaRPr lang="sk-SK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249001" cy="318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680"/>
            <a:ext cx="3816953" cy="286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082" y="3645024"/>
            <a:ext cx="3840956" cy="2880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79512" y="50853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dirty="0"/>
              <a:t>Okrem tašiek žiaci vyrobili </a:t>
            </a:r>
            <a:r>
              <a:rPr lang="sk-SK" dirty="0" smtClean="0"/>
              <a:t>aj vrecúška </a:t>
            </a:r>
            <a:r>
              <a:rPr lang="sk-SK" dirty="0"/>
              <a:t>na ovocie a zeleninu.</a:t>
            </a:r>
          </a:p>
        </p:txBody>
      </p:sp>
    </p:spTree>
    <p:extLst>
      <p:ext uri="{BB962C8B-B14F-4D97-AF65-F5344CB8AC3E}">
        <p14:creationId xmlns:p14="http://schemas.microsoft.com/office/powerpoint/2010/main" val="319956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Nahradili sme igelitové tašky textilnými</a:t>
            </a:r>
          </a:p>
        </p:txBody>
      </p:sp>
      <p:pic>
        <p:nvPicPr>
          <p:cNvPr id="4" name="Zástupný symbol pro obsah 3" descr="C:\Users\SA\AppData\Local\Microsoft\Windows\INetCache\Content.Word\IMG_132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5760640" cy="46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délník 1"/>
          <p:cNvSpPr/>
          <p:nvPr/>
        </p:nvSpPr>
        <p:spPr>
          <a:xfrm>
            <a:off x="6444208" y="3212976"/>
            <a:ext cx="21237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dirty="0"/>
              <a:t>Prezuvky, úbor na telesnú  a pomôcky si žiaci nosia v textilných vrecúškach a taškách</a:t>
            </a:r>
            <a:r>
              <a:rPr lang="sk-SK" sz="2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676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dirty="0" smtClean="0"/>
              <a:t>Ušité tašky a vrecúška </a:t>
            </a:r>
            <a:r>
              <a:rPr lang="sk-SK" sz="3200" dirty="0"/>
              <a:t>žiaci </a:t>
            </a:r>
            <a:r>
              <a:rPr lang="sk-SK" sz="3200" dirty="0" smtClean="0"/>
              <a:t>ponúkali obyvateľom  v stánku pred OÚ Mútne</a:t>
            </a:r>
            <a:endParaRPr lang="sk-SK" sz="3200" dirty="0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4601633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068960"/>
            <a:ext cx="4601633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487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-SK" dirty="0" smtClean="0"/>
              <a:t>EKOKÓDEX</a:t>
            </a:r>
            <a:endParaRPr lang="sk-SK" dirty="0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 rotWithShape="1">
          <a:blip r:embed="rId2"/>
          <a:srcRect l="31550" t="34787" r="31734"/>
          <a:stretch/>
        </p:blipFill>
        <p:spPr bwMode="auto">
          <a:xfrm>
            <a:off x="395536" y="404664"/>
            <a:ext cx="3168352" cy="30191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bdélník 5"/>
          <p:cNvSpPr/>
          <p:nvPr/>
        </p:nvSpPr>
        <p:spPr>
          <a:xfrm>
            <a:off x="179512" y="3645024"/>
            <a:ext cx="41044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Naša škola veselá, chcela by byť zelená.</a:t>
            </a:r>
          </a:p>
          <a:p>
            <a:r>
              <a:rPr lang="sk-SK" dirty="0"/>
              <a:t>Triediť plasty, fľaše, tetrapak,</a:t>
            </a:r>
          </a:p>
          <a:p>
            <a:r>
              <a:rPr lang="sk-SK" dirty="0"/>
              <a:t>to predsa zvládne každý žiak.</a:t>
            </a:r>
          </a:p>
          <a:p>
            <a:r>
              <a:rPr lang="sk-SK" dirty="0"/>
              <a:t>Triedim odpad, triedim hravo,</a:t>
            </a:r>
          </a:p>
          <a:p>
            <a:r>
              <a:rPr lang="sk-SK" dirty="0"/>
              <a:t>papier vľavo, plasty  vpravo.</a:t>
            </a:r>
          </a:p>
          <a:p>
            <a:r>
              <a:rPr lang="sk-SK" dirty="0"/>
              <a:t>Plechovku do koša dám,</a:t>
            </a:r>
          </a:p>
          <a:p>
            <a:r>
              <a:rPr lang="sk-SK" dirty="0"/>
              <a:t>s odpadkami sa pohrám.</a:t>
            </a:r>
          </a:p>
          <a:p>
            <a:r>
              <a:rPr lang="sk-SK" dirty="0"/>
              <a:t>Zelená hliadka nás volá triediť</a:t>
            </a:r>
          </a:p>
          <a:p>
            <a:r>
              <a:rPr lang="sk-SK" dirty="0"/>
              <a:t>a prikazuje odpad zriediť.</a:t>
            </a:r>
          </a:p>
        </p:txBody>
      </p:sp>
      <p:sp>
        <p:nvSpPr>
          <p:cNvPr id="7" name="Obdélník 6"/>
          <p:cNvSpPr/>
          <p:nvPr/>
        </p:nvSpPr>
        <p:spPr>
          <a:xfrm>
            <a:off x="4283968" y="2281524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dirty="0"/>
              <a:t>Celá škola zapojí sa, pretože úlohy  nebojí sa.</a:t>
            </a:r>
          </a:p>
          <a:p>
            <a:r>
              <a:rPr lang="sk-SK" dirty="0"/>
              <a:t> </a:t>
            </a:r>
          </a:p>
          <a:p>
            <a:r>
              <a:rPr lang="sk-SK" dirty="0"/>
              <a:t>Odvtedy nehromadíme tetrapak vo vedrách,</a:t>
            </a:r>
          </a:p>
          <a:p>
            <a:r>
              <a:rPr lang="sk-SK" dirty="0"/>
              <a:t>vodu a nápoje si nosíme vo fľaškách.</a:t>
            </a:r>
          </a:p>
          <a:p>
            <a:r>
              <a:rPr lang="sk-SK" dirty="0"/>
              <a:t>Desiatové boxy už v taške máme,</a:t>
            </a:r>
          </a:p>
          <a:p>
            <a:r>
              <a:rPr lang="sk-SK" dirty="0"/>
              <a:t>ešte aj fľaše na nápoje si tam dáme.</a:t>
            </a:r>
          </a:p>
          <a:p>
            <a:r>
              <a:rPr lang="sk-SK" dirty="0"/>
              <a:t>Skôr než papier do vreca dáme,</a:t>
            </a:r>
          </a:p>
          <a:p>
            <a:r>
              <a:rPr lang="sk-SK" dirty="0"/>
              <a:t>niekoľkokrát ho znovu používame.</a:t>
            </a:r>
          </a:p>
          <a:p>
            <a:r>
              <a:rPr lang="sk-SK" dirty="0"/>
              <a:t>Igelitky nenosíme, textilom ich nahradíme.</a:t>
            </a:r>
          </a:p>
          <a:p>
            <a:r>
              <a:rPr lang="sk-SK" dirty="0"/>
              <a:t>Na prezuvky vrecko máme, igelitkám pokoj dáme.</a:t>
            </a:r>
          </a:p>
          <a:p>
            <a:r>
              <a:rPr lang="sk-SK" dirty="0"/>
              <a:t>Taška je dobrá tkaná aj pletená,</a:t>
            </a:r>
          </a:p>
          <a:p>
            <a:r>
              <a:rPr lang="sk-SK" dirty="0"/>
              <a:t>Už je naša škola čistá – zelená</a:t>
            </a:r>
          </a:p>
          <a:p>
            <a:r>
              <a:rPr lang="sk-SK" i="1" dirty="0"/>
              <a:t>                                                          Žiaci 5.A a 5.B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4561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2400" dirty="0" smtClean="0"/>
              <a:t>Vysádzali sme stromčeky</a:t>
            </a:r>
            <a:endParaRPr lang="sk-SK" sz="2400" dirty="0"/>
          </a:p>
        </p:txBody>
      </p:sp>
      <p:pic>
        <p:nvPicPr>
          <p:cNvPr id="4101" name="Picture 5" descr="D:\ZELENÁ ŠKOLA\zelená škola 19-20\foto Deň Zeme Katka D\93493823_639892246741343_3440250954211917824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47" y="3212976"/>
            <a:ext cx="210623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596" y="2204864"/>
            <a:ext cx="2176108" cy="2898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ĺžnik 1"/>
          <p:cNvSpPr/>
          <p:nvPr/>
        </p:nvSpPr>
        <p:spPr>
          <a:xfrm>
            <a:off x="4283968" y="65146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našich aktivitách ste sa dočítali aj </a:t>
            </a:r>
            <a:b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v novinách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655" y="1591056"/>
            <a:ext cx="3164098" cy="50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7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Natočili sme video na </a:t>
            </a:r>
            <a:r>
              <a:rPr lang="sk-SK" dirty="0" err="1" smtClean="0"/>
              <a:t>YouTube</a:t>
            </a:r>
            <a:endParaRPr lang="sk-SK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" t="14824" r="39457" b="15326"/>
          <a:stretch/>
        </p:blipFill>
        <p:spPr bwMode="auto">
          <a:xfrm>
            <a:off x="107504" y="3140968"/>
            <a:ext cx="4683611" cy="329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"/>
          <a:stretch/>
        </p:blipFill>
        <p:spPr bwMode="auto">
          <a:xfrm>
            <a:off x="3962400" y="1700808"/>
            <a:ext cx="4959212" cy="3539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788024" y="566124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1400" dirty="0">
                <a:hlinkClick r:id="rId4"/>
              </a:rPr>
              <a:t>https://www.youtube.com/watch?v=oPt4qvMNUdQ</a:t>
            </a:r>
            <a:r>
              <a:rPr lang="sk-SK" sz="1400" dirty="0"/>
              <a:t> 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188784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Zapojili </a:t>
            </a:r>
            <a:r>
              <a:rPr lang="sk-SK" dirty="0"/>
              <a:t>sme rodičov do aktivít školy 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55577" y="1628800"/>
            <a:ext cx="3312368" cy="4497363"/>
          </a:xfrm>
        </p:spPr>
        <p:txBody>
          <a:bodyPr>
            <a:normAutofit fontScale="92500"/>
          </a:bodyPr>
          <a:lstStyle/>
          <a:p>
            <a:pPr lvl="0"/>
            <a:endParaRPr lang="sk-SK" dirty="0"/>
          </a:p>
          <a:p>
            <a:pPr lvl="0"/>
            <a:r>
              <a:rPr lang="sk-SK" dirty="0"/>
              <a:t>Pri škole sme postavili </a:t>
            </a:r>
            <a:r>
              <a:rPr lang="sk-SK" dirty="0" err="1"/>
              <a:t>kompostovisko</a:t>
            </a:r>
            <a:r>
              <a:rPr lang="sk-SK" dirty="0"/>
              <a:t>                                               </a:t>
            </a:r>
          </a:p>
          <a:p>
            <a:r>
              <a:rPr lang="sk-SK" dirty="0"/>
              <a:t>Žiaci deviateho ročníka s pánom učiteľom </a:t>
            </a:r>
            <a:r>
              <a:rPr lang="sk-SK" dirty="0" err="1"/>
              <a:t>Kriššom</a:t>
            </a:r>
            <a:r>
              <a:rPr lang="sk-SK" dirty="0"/>
              <a:t> na technickej výchove postavili </a:t>
            </a:r>
            <a:r>
              <a:rPr lang="sk-SK" dirty="0" err="1"/>
              <a:t>komposter</a:t>
            </a:r>
            <a:r>
              <a:rPr lang="sk-SK" dirty="0"/>
              <a:t>. Pán </a:t>
            </a:r>
            <a:r>
              <a:rPr lang="sk-SK" dirty="0" err="1"/>
              <a:t>Durčák</a:t>
            </a:r>
            <a:r>
              <a:rPr lang="sk-SK" dirty="0"/>
              <a:t> T. s pani manželkou, doniesli materiál a pomohli žiakom pri jeho montovaní.</a:t>
            </a:r>
          </a:p>
          <a:p>
            <a:endParaRPr lang="sk-SK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3389238" cy="4971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098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Zapojili sme rodičov do aktivít školy </a:t>
            </a: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1" r="3587"/>
          <a:stretch/>
        </p:blipFill>
        <p:spPr bwMode="auto">
          <a:xfrm>
            <a:off x="251520" y="1667117"/>
            <a:ext cx="3744416" cy="37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39552" y="5517232"/>
            <a:ext cx="8280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dirty="0" smtClean="0"/>
              <a:t>Upravovali</a:t>
            </a:r>
            <a:r>
              <a:rPr lang="sk-SK" sz="2000" dirty="0"/>
              <a:t>, čistili a zútulňovali sme interiér </a:t>
            </a:r>
            <a:r>
              <a:rPr lang="sk-SK" sz="2000" dirty="0" smtClean="0"/>
              <a:t>aj školy.</a:t>
            </a:r>
            <a:endParaRPr lang="sk-SK" sz="2000" dirty="0"/>
          </a:p>
          <a:p>
            <a:r>
              <a:rPr lang="sk-SK" sz="2000" dirty="0"/>
              <a:t>Rodičia žiakov poskytli </a:t>
            </a:r>
            <a:r>
              <a:rPr lang="sk-SK" sz="2000" dirty="0" smtClean="0"/>
              <a:t>palety </a:t>
            </a:r>
            <a:r>
              <a:rPr lang="sk-SK" sz="2000" dirty="0"/>
              <a:t>na vytvorenie oddychovej zóny na chodbách školy.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120" y="1699374"/>
            <a:ext cx="4899020" cy="367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27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dirty="0" smtClean="0"/>
              <a:t>Vyčistili sme okolie školy </a:t>
            </a:r>
            <a:r>
              <a:rPr lang="sk-SK" sz="3200" dirty="0"/>
              <a:t/>
            </a:r>
            <a:br>
              <a:rPr lang="sk-SK" sz="3200" dirty="0"/>
            </a:br>
            <a:r>
              <a:rPr lang="sk-SK" sz="3200" dirty="0" smtClean="0"/>
              <a:t> </a:t>
            </a:r>
            <a:endParaRPr lang="sk-SK" sz="32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29093"/>
            <a:ext cx="3451225" cy="46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664"/>
            <a:ext cx="4099403" cy="2289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34655"/>
            <a:ext cx="3744667" cy="279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93488"/>
            <a:ext cx="2774940" cy="2082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991" y="3098599"/>
            <a:ext cx="2239261" cy="168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91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3600" dirty="0"/>
              <a:t>Monitorovali sme čierne skládky v obci Mútne a nahlasovali ich polohu na OÚ Mútne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59802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4365625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t="17458"/>
          <a:stretch/>
        </p:blipFill>
        <p:spPr bwMode="auto">
          <a:xfrm>
            <a:off x="3203848" y="4027378"/>
            <a:ext cx="3943328" cy="2610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142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3100" dirty="0"/>
              <a:t>O čiernych skládkach sme informovali občanov obce rozdávaním letákov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 rotWithShape="1">
          <a:blip r:embed="rId2"/>
          <a:srcRect l="23480" t="23823" r="50229" b="12059"/>
          <a:stretch/>
        </p:blipFill>
        <p:spPr bwMode="auto">
          <a:xfrm>
            <a:off x="1691680" y="2132856"/>
            <a:ext cx="2592288" cy="3096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/>
          <p:cNvPicPr/>
          <p:nvPr/>
        </p:nvPicPr>
        <p:blipFill rotWithShape="1">
          <a:blip r:embed="rId3"/>
          <a:srcRect l="23315" t="24706" r="49733" b="12647"/>
          <a:stretch/>
        </p:blipFill>
        <p:spPr bwMode="auto">
          <a:xfrm>
            <a:off x="4860032" y="2276872"/>
            <a:ext cx="2376264" cy="3312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4044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4000" dirty="0"/>
              <a:t>Odstraňovali sme čierne skládky v obci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75969"/>
            <a:ext cx="269040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472" y="3140968"/>
            <a:ext cx="459105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73" y="1340768"/>
            <a:ext cx="4158927" cy="312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40768"/>
            <a:ext cx="3109913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19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Čistili sme povodie </a:t>
            </a:r>
            <a:r>
              <a:rPr lang="sk-SK" dirty="0" err="1" smtClean="0"/>
              <a:t>Mútnika</a:t>
            </a:r>
            <a:r>
              <a:rPr lang="sk-SK" dirty="0" smtClean="0"/>
              <a:t> a </a:t>
            </a:r>
            <a:r>
              <a:rPr lang="sk-SK" dirty="0" err="1" smtClean="0"/>
              <a:t>Mútňanky</a:t>
            </a:r>
            <a:endParaRPr lang="sk-SK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365" y="3108711"/>
            <a:ext cx="4602163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44824"/>
            <a:ext cx="2517775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2888"/>
            <a:ext cx="4602879" cy="345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387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lnění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Vlnění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lnění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9785</TotalTime>
  <Words>365</Words>
  <Application>Microsoft Office PowerPoint</Application>
  <PresentationFormat>Předvádění na obrazovce (4:3)</PresentationFormat>
  <Paragraphs>87</Paragraphs>
  <Slides>28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Vlnění</vt:lpstr>
      <vt:lpstr>      Naša cesta  k „ZELENEJ ŠKOLE“ Eko-aktivity žiakov a učiteľov</vt:lpstr>
      <vt:lpstr> Exkurzia   PR Pilsko  13.9. 2019 </vt:lpstr>
      <vt:lpstr>Zapojili sme rodičov do aktivít školy </vt:lpstr>
      <vt:lpstr>Zapojili sme rodičov do aktivít školy </vt:lpstr>
      <vt:lpstr>Vyčistili sme okolie školy   </vt:lpstr>
      <vt:lpstr>Monitorovali sme čierne skládky v obci Mútne a nahlasovali ich polohu na OÚ Mútne </vt:lpstr>
      <vt:lpstr>O čiernych skládkach sme informovali občanov obce rozdávaním letákov </vt:lpstr>
      <vt:lpstr>Odstraňovali sme čierne skládky v obci </vt:lpstr>
      <vt:lpstr>Čistili sme povodie Mútnika a Mútňanky</vt:lpstr>
      <vt:lpstr>Čistili sme les s rodičmi</vt:lpstr>
      <vt:lpstr>Čistili sme les s učiteľmi</vt:lpstr>
      <vt:lpstr>Čistili sme                          obec</vt:lpstr>
      <vt:lpstr> Rovesnícke vzdelávanie  Prezentácia o  „ Zero waste“ u žiakov  9.ročníka (19.9.2019) </vt:lpstr>
      <vt:lpstr> Rovesnícke vzdelávanie  Prezentácia o  „ Zero waste“ u žiakov  5.-9.ročníka (19.9.2019) </vt:lpstr>
      <vt:lpstr>DEŇ  BEZ  ODPADU  20.9.2019</vt:lpstr>
      <vt:lpstr>Zelená hliadka – kontrola triedenia odpadu a čistoty v triede</vt:lpstr>
      <vt:lpstr> Pravidelne sme vážili vytriedený odpad – tetrapak, plast, papier, komunálny odpad  </vt:lpstr>
      <vt:lpstr>Akým spôsobom znižujeme množstvo odpadu ?</vt:lpstr>
      <vt:lpstr> Žiaci si nosia desiatu v boxoch a nápoje v umývateľných fľašiach</vt:lpstr>
      <vt:lpstr>Šiestaci vyrábajú z vyradeného textilu vrecúška na úbory a prezuvky, ktorými nahradia doteraz používané igelitky.</vt:lpstr>
      <vt:lpstr>Prezentace aplikace PowerPoint</vt:lpstr>
      <vt:lpstr>Prezentace aplikace PowerPoint</vt:lpstr>
      <vt:lpstr>Naše výrobky</vt:lpstr>
      <vt:lpstr>Nahradili sme igelitové tašky textilnými</vt:lpstr>
      <vt:lpstr>Ušité tašky a vrecúška žiaci ponúkali obyvateľom  v stánku pred OÚ Mútne</vt:lpstr>
      <vt:lpstr>EKOKÓDEX</vt:lpstr>
      <vt:lpstr>Vysádzali sme stromčeky</vt:lpstr>
      <vt:lpstr>Natočili sme video na YouTube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Aktivity v projekte  Zelená škola</dc:title>
  <dc:creator>SA ŠKA</dc:creator>
  <cp:lastModifiedBy>SA ŠKA</cp:lastModifiedBy>
  <cp:revision>66</cp:revision>
  <dcterms:created xsi:type="dcterms:W3CDTF">2019-10-07T18:10:34Z</dcterms:created>
  <dcterms:modified xsi:type="dcterms:W3CDTF">2020-09-23T07:17:02Z</dcterms:modified>
</cp:coreProperties>
</file>