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6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AFA7C-60D3-4E48-A527-9D521EC89A5B}" type="datetimeFigureOut">
              <a:rPr lang="sk-SK" smtClean="0"/>
              <a:t>2. 4. 2019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5FC05-D2F5-4332-9537-B2586E64A53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5FC05-D2F5-4332-9537-B2586E64A53C}" type="slidenum">
              <a:rPr lang="sk-SK" smtClean="0"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5FC05-D2F5-4332-9537-B2586E64A53C}" type="slidenum">
              <a:rPr lang="sk-SK" smtClean="0"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5FC05-D2F5-4332-9537-B2586E64A53C}" type="slidenum">
              <a:rPr lang="sk-SK" smtClean="0"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5FC05-D2F5-4332-9537-B2586E64A53C}" type="slidenum">
              <a:rPr lang="sk-SK" smtClean="0"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5FC05-D2F5-4332-9537-B2586E64A53C}" type="slidenum">
              <a:rPr lang="sk-SK" smtClean="0"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5FC05-D2F5-4332-9537-B2586E64A53C}" type="slidenum">
              <a:rPr lang="sk-SK" smtClean="0"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5FC05-D2F5-4332-9537-B2586E64A53C}" type="slidenum">
              <a:rPr lang="sk-SK" smtClean="0"/>
              <a:t>7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she.sk/cabesita/detail/zlty-domce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onomictimes.indiatimes.com/magazines/panache/everything-we-can-learn-from-the-continued-success-of-pep-guardiola/articleshow/63889807.cm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Mein</a:t>
            </a:r>
            <a:r>
              <a:rPr lang="sk-SK" dirty="0" smtClean="0"/>
              <a:t> </a:t>
            </a:r>
            <a:r>
              <a:rPr lang="sk-SK" dirty="0" err="1"/>
              <a:t>H</a:t>
            </a:r>
            <a:r>
              <a:rPr lang="sk-SK" dirty="0" err="1" smtClean="0"/>
              <a:t>aus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Alex Bendík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1792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FFFF00"/>
                </a:solidFill>
              </a:rPr>
              <a:t>Charakteristik</a:t>
            </a:r>
            <a:r>
              <a:rPr lang="sk-SK" dirty="0" smtClean="0">
                <a:solidFill>
                  <a:srgbClr val="FFFF00"/>
                </a:solidFill>
              </a:rPr>
              <a:t> </a:t>
            </a:r>
            <a:r>
              <a:rPr lang="sk-SK" dirty="0" err="1" smtClean="0">
                <a:solidFill>
                  <a:srgbClr val="FFFF00"/>
                </a:solidFill>
              </a:rPr>
              <a:t>unseres</a:t>
            </a:r>
            <a:r>
              <a:rPr lang="sk-SK" dirty="0" smtClean="0">
                <a:solidFill>
                  <a:srgbClr val="FFFF00"/>
                </a:solidFill>
              </a:rPr>
              <a:t> </a:t>
            </a:r>
            <a:r>
              <a:rPr lang="sk-SK" dirty="0" err="1" smtClean="0">
                <a:solidFill>
                  <a:srgbClr val="FFFF00"/>
                </a:solidFill>
              </a:rPr>
              <a:t>Hauses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89548" y="1434932"/>
            <a:ext cx="6039852" cy="4195763"/>
          </a:xfrm>
        </p:spPr>
        <p:txBody>
          <a:bodyPr>
            <a:noAutofit/>
          </a:bodyPr>
          <a:lstStyle/>
          <a:p>
            <a:r>
              <a:rPr lang="sk-SK" sz="2800" dirty="0" err="1" smtClean="0"/>
              <a:t>Unser</a:t>
            </a:r>
            <a:r>
              <a:rPr lang="sk-SK" sz="2800" dirty="0" smtClean="0"/>
              <a:t> </a:t>
            </a:r>
            <a:r>
              <a:rPr lang="sk-SK" sz="2800" dirty="0" err="1" smtClean="0"/>
              <a:t>Haus</a:t>
            </a:r>
            <a:r>
              <a:rPr lang="sk-SK" sz="2800" dirty="0" smtClean="0"/>
              <a:t> </a:t>
            </a:r>
            <a:r>
              <a:rPr lang="sk-SK" sz="2800" dirty="0" err="1" smtClean="0"/>
              <a:t>befindet</a:t>
            </a:r>
            <a:r>
              <a:rPr lang="sk-SK" sz="2800" dirty="0" smtClean="0"/>
              <a:t> </a:t>
            </a:r>
            <a:r>
              <a:rPr lang="sk-SK" sz="2800" dirty="0" err="1"/>
              <a:t>sich</a:t>
            </a:r>
            <a:r>
              <a:rPr lang="sk-SK" sz="2800" dirty="0"/>
              <a:t> </a:t>
            </a:r>
            <a:r>
              <a:rPr lang="sk-SK" sz="2800" dirty="0" err="1"/>
              <a:t>auf</a:t>
            </a:r>
            <a:r>
              <a:rPr lang="sk-SK" sz="2800" dirty="0"/>
              <a:t> Lehotská </a:t>
            </a:r>
            <a:r>
              <a:rPr lang="sk-SK" sz="2800" dirty="0" err="1" smtClean="0"/>
              <a:t>Straße</a:t>
            </a:r>
            <a:r>
              <a:rPr lang="sk-SK" sz="2800" dirty="0" smtClean="0"/>
              <a:t> </a:t>
            </a:r>
          </a:p>
          <a:p>
            <a:pPr>
              <a:buNone/>
            </a:pPr>
            <a:endParaRPr lang="sk-SK" sz="2800" dirty="0"/>
          </a:p>
          <a:p>
            <a:r>
              <a:rPr lang="sk-SK" sz="2800" dirty="0" err="1" smtClean="0"/>
              <a:t>Das</a:t>
            </a:r>
            <a:r>
              <a:rPr lang="sk-SK" sz="2800" dirty="0" smtClean="0"/>
              <a:t> </a:t>
            </a:r>
            <a:r>
              <a:rPr lang="sk-SK" sz="2800" dirty="0" err="1"/>
              <a:t>H</a:t>
            </a:r>
            <a:r>
              <a:rPr lang="sk-SK" sz="2800" dirty="0" err="1" smtClean="0"/>
              <a:t>aus</a:t>
            </a:r>
            <a:r>
              <a:rPr lang="sk-SK" sz="2800" dirty="0" smtClean="0"/>
              <a:t> </a:t>
            </a:r>
            <a:r>
              <a:rPr lang="sk-SK" sz="2800" dirty="0" err="1" smtClean="0"/>
              <a:t>ist</a:t>
            </a:r>
            <a:r>
              <a:rPr lang="sk-SK" sz="2800" dirty="0" smtClean="0"/>
              <a:t> </a:t>
            </a:r>
            <a:r>
              <a:rPr lang="sk-SK" sz="2800" dirty="0" err="1" smtClean="0"/>
              <a:t>groß</a:t>
            </a:r>
            <a:r>
              <a:rPr lang="sk-SK" sz="2800" dirty="0" smtClean="0"/>
              <a:t>  </a:t>
            </a:r>
            <a:r>
              <a:rPr lang="sk-SK" sz="2800" dirty="0" err="1" smtClean="0"/>
              <a:t>und</a:t>
            </a:r>
            <a:r>
              <a:rPr lang="sk-SK" sz="2800" dirty="0" smtClean="0"/>
              <a:t> </a:t>
            </a:r>
            <a:r>
              <a:rPr lang="sk-SK" sz="2800" dirty="0" smtClean="0"/>
              <a:t>alt</a:t>
            </a:r>
          </a:p>
          <a:p>
            <a:pPr>
              <a:buNone/>
            </a:pPr>
            <a:endParaRPr lang="sk-SK" sz="2800" dirty="0" smtClean="0"/>
          </a:p>
          <a:p>
            <a:r>
              <a:rPr lang="sk-SK" sz="2800" dirty="0" smtClean="0"/>
              <a:t>Es </a:t>
            </a:r>
            <a:r>
              <a:rPr lang="sk-SK" sz="2800" dirty="0" err="1" smtClean="0"/>
              <a:t>hat</a:t>
            </a:r>
            <a:r>
              <a:rPr lang="sk-SK" sz="2800" dirty="0" smtClean="0"/>
              <a:t> </a:t>
            </a:r>
            <a:r>
              <a:rPr lang="sk-SK" sz="2800" dirty="0" err="1" smtClean="0"/>
              <a:t>gelbe</a:t>
            </a:r>
            <a:r>
              <a:rPr lang="sk-SK" sz="2800" dirty="0" smtClean="0"/>
              <a:t> Farbe </a:t>
            </a:r>
            <a:endParaRPr lang="sk-SK" sz="2800" dirty="0" smtClean="0"/>
          </a:p>
          <a:p>
            <a:pPr>
              <a:buNone/>
            </a:pPr>
            <a:endParaRPr lang="sk-SK" sz="2800" dirty="0" smtClean="0"/>
          </a:p>
          <a:p>
            <a:r>
              <a:rPr lang="sk-SK" sz="2800" dirty="0" smtClean="0"/>
              <a:t>Das </a:t>
            </a:r>
            <a:r>
              <a:rPr lang="sk-SK" sz="2800" dirty="0" err="1" smtClean="0"/>
              <a:t>Haus</a:t>
            </a:r>
            <a:r>
              <a:rPr lang="sk-SK" sz="2800" dirty="0" smtClean="0"/>
              <a:t> </a:t>
            </a:r>
            <a:r>
              <a:rPr lang="sk-SK" sz="2800" dirty="0" err="1" smtClean="0"/>
              <a:t>hat</a:t>
            </a:r>
            <a:r>
              <a:rPr lang="sk-SK" sz="2800" dirty="0" smtClean="0"/>
              <a:t> 5 </a:t>
            </a:r>
            <a:r>
              <a:rPr lang="sk-SK" sz="2800" dirty="0" err="1" smtClean="0"/>
              <a:t>Zimmer</a:t>
            </a:r>
            <a:r>
              <a:rPr lang="sk-SK" sz="2800" dirty="0" smtClean="0"/>
              <a:t>, 2 </a:t>
            </a:r>
            <a:r>
              <a:rPr lang="sk-SK" sz="2800" dirty="0" err="1" smtClean="0"/>
              <a:t>Badezimmer</a:t>
            </a:r>
            <a:r>
              <a:rPr lang="sk-SK" sz="2800" dirty="0" smtClean="0"/>
              <a:t> </a:t>
            </a:r>
            <a:r>
              <a:rPr lang="sk-SK" sz="2800" dirty="0" err="1" smtClean="0"/>
              <a:t>und</a:t>
            </a:r>
            <a:r>
              <a:rPr lang="sk-SK" sz="2800" dirty="0" smtClean="0"/>
              <a:t> 2 K</a:t>
            </a:r>
            <a:r>
              <a:rPr lang="hu-HU" sz="2800" dirty="0" err="1" smtClean="0"/>
              <a:t>űchen</a:t>
            </a:r>
            <a:r>
              <a:rPr lang="hu-HU" sz="2800" dirty="0" smtClean="0"/>
              <a:t>.</a:t>
            </a:r>
            <a:endParaRPr lang="sk-SK" sz="2800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7338" y="1923466"/>
            <a:ext cx="3617874" cy="36178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80161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</a:rPr>
              <a:t>Im </a:t>
            </a:r>
            <a:r>
              <a:rPr lang="sk-SK" dirty="0" err="1" smtClean="0">
                <a:solidFill>
                  <a:srgbClr val="FFFF00"/>
                </a:solidFill>
              </a:rPr>
              <a:t>Haus</a:t>
            </a:r>
            <a:r>
              <a:rPr lang="sk-SK" dirty="0" smtClean="0">
                <a:solidFill>
                  <a:srgbClr val="FFFF00"/>
                </a:solidFill>
              </a:rPr>
              <a:t> </a:t>
            </a:r>
            <a:r>
              <a:rPr lang="sk-SK" dirty="0" err="1" smtClean="0">
                <a:solidFill>
                  <a:srgbClr val="FFFF00"/>
                </a:solidFill>
              </a:rPr>
              <a:t>leben</a:t>
            </a:r>
            <a:r>
              <a:rPr lang="sk-SK" dirty="0" smtClean="0">
                <a:solidFill>
                  <a:srgbClr val="FFFF00"/>
                </a:solidFill>
              </a:rPr>
              <a:t>: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62526" y="1588169"/>
            <a:ext cx="5077327" cy="4668170"/>
          </a:xfrm>
        </p:spPr>
        <p:txBody>
          <a:bodyPr>
            <a:normAutofit lnSpcReduction="10000"/>
          </a:bodyPr>
          <a:lstStyle/>
          <a:p>
            <a:r>
              <a:rPr lang="sk-SK" sz="2400" dirty="0" err="1" smtClean="0"/>
              <a:t>Mein</a:t>
            </a:r>
            <a:r>
              <a:rPr lang="sk-SK" sz="2400" dirty="0" smtClean="0"/>
              <a:t> </a:t>
            </a:r>
            <a:r>
              <a:rPr lang="sk-SK" sz="2400" dirty="0" err="1" smtClean="0"/>
              <a:t>Vater</a:t>
            </a:r>
            <a:r>
              <a:rPr lang="sk-SK" sz="2400" dirty="0" smtClean="0"/>
              <a:t>  </a:t>
            </a:r>
            <a:r>
              <a:rPr lang="sk-SK" sz="2400" dirty="0" err="1" smtClean="0"/>
              <a:t>mit</a:t>
            </a:r>
            <a:r>
              <a:rPr lang="sk-SK" sz="2400" dirty="0" smtClean="0"/>
              <a:t> </a:t>
            </a:r>
            <a:r>
              <a:rPr lang="sk-SK" sz="2400" dirty="0" err="1" smtClean="0"/>
              <a:t>meiner</a:t>
            </a:r>
            <a:r>
              <a:rPr lang="sk-SK" sz="2400" dirty="0" smtClean="0"/>
              <a:t> </a:t>
            </a:r>
            <a:r>
              <a:rPr lang="sk-SK" sz="2400" dirty="0" err="1" smtClean="0"/>
              <a:t>Mutter</a:t>
            </a:r>
            <a:endParaRPr lang="sk-SK" sz="2400" dirty="0" smtClean="0"/>
          </a:p>
          <a:p>
            <a:pPr>
              <a:buNone/>
            </a:pPr>
            <a:endParaRPr lang="sk-SK" sz="2400" dirty="0" smtClean="0"/>
          </a:p>
          <a:p>
            <a:r>
              <a:rPr lang="sk-SK" sz="2400" dirty="0" err="1" smtClean="0"/>
              <a:t>Meine</a:t>
            </a:r>
            <a:r>
              <a:rPr lang="sk-SK" sz="2400" dirty="0" smtClean="0"/>
              <a:t> </a:t>
            </a:r>
            <a:r>
              <a:rPr lang="sk-SK" sz="2400" dirty="0" err="1" smtClean="0"/>
              <a:t>Schwester</a:t>
            </a:r>
            <a:r>
              <a:rPr lang="sk-SK" sz="2400" dirty="0" smtClean="0"/>
              <a:t> Timea</a:t>
            </a:r>
          </a:p>
          <a:p>
            <a:pPr>
              <a:buNone/>
            </a:pPr>
            <a:endParaRPr lang="sk-SK" sz="2400" dirty="0" smtClean="0"/>
          </a:p>
          <a:p>
            <a:r>
              <a:rPr lang="sk-SK" sz="2400" dirty="0" err="1" smtClean="0"/>
              <a:t>Mein</a:t>
            </a:r>
            <a:r>
              <a:rPr lang="sk-SK" sz="2400" dirty="0" smtClean="0"/>
              <a:t> </a:t>
            </a:r>
            <a:r>
              <a:rPr lang="sk-SK" sz="2400" dirty="0" err="1" smtClean="0"/>
              <a:t>Opa</a:t>
            </a:r>
            <a:r>
              <a:rPr lang="sk-SK" sz="2400" dirty="0" smtClean="0"/>
              <a:t> </a:t>
            </a:r>
            <a:r>
              <a:rPr lang="sk-SK" sz="2400" dirty="0" err="1" smtClean="0"/>
              <a:t>mit</a:t>
            </a:r>
            <a:r>
              <a:rPr lang="sk-SK" sz="2400" dirty="0" smtClean="0"/>
              <a:t> </a:t>
            </a:r>
            <a:r>
              <a:rPr lang="sk-SK" sz="2400" dirty="0" err="1" smtClean="0"/>
              <a:t>seine</a:t>
            </a:r>
            <a:r>
              <a:rPr lang="sk-SK" sz="2400" dirty="0" smtClean="0"/>
              <a:t> </a:t>
            </a:r>
            <a:r>
              <a:rPr lang="sk-SK" sz="2400" dirty="0" err="1" smtClean="0"/>
              <a:t>Freundin</a:t>
            </a:r>
            <a:endParaRPr lang="sk-SK" sz="2400" dirty="0" smtClean="0"/>
          </a:p>
          <a:p>
            <a:pPr>
              <a:buNone/>
            </a:pPr>
            <a:endParaRPr lang="sk-SK" sz="2400" dirty="0" smtClean="0"/>
          </a:p>
          <a:p>
            <a:r>
              <a:rPr lang="sk-SK" sz="2400" dirty="0" err="1" smtClean="0"/>
              <a:t>Unser</a:t>
            </a:r>
            <a:r>
              <a:rPr lang="sk-SK" sz="2400" dirty="0" smtClean="0"/>
              <a:t> </a:t>
            </a:r>
            <a:r>
              <a:rPr lang="sk-SK" sz="2400" dirty="0" err="1" smtClean="0"/>
              <a:t>Hund</a:t>
            </a:r>
            <a:r>
              <a:rPr lang="sk-SK" sz="2400" dirty="0" smtClean="0"/>
              <a:t> </a:t>
            </a:r>
            <a:r>
              <a:rPr lang="sk-SK" sz="2400" dirty="0" err="1" smtClean="0"/>
              <a:t>Nella</a:t>
            </a:r>
            <a:r>
              <a:rPr lang="sk-SK" sz="2400" dirty="0" smtClean="0"/>
              <a:t> </a:t>
            </a:r>
            <a:r>
              <a:rPr lang="sk-SK" sz="2400" dirty="0" err="1" smtClean="0"/>
              <a:t>und</a:t>
            </a:r>
            <a:r>
              <a:rPr lang="sk-SK" sz="2400" dirty="0" smtClean="0"/>
              <a:t> </a:t>
            </a:r>
            <a:r>
              <a:rPr lang="sk-SK" sz="2400" dirty="0" err="1" smtClean="0"/>
              <a:t>die</a:t>
            </a:r>
            <a:r>
              <a:rPr lang="sk-SK" sz="2400" dirty="0" smtClean="0"/>
              <a:t> </a:t>
            </a:r>
            <a:r>
              <a:rPr lang="de-DE" sz="2400" dirty="0" smtClean="0">
                <a:latin typeface="+mn-lt"/>
              </a:rPr>
              <a:t>Schildkröte</a:t>
            </a:r>
            <a:r>
              <a:rPr lang="sk-SK" sz="2400" dirty="0" smtClean="0">
                <a:latin typeface="+mn-lt"/>
              </a:rPr>
              <a:t> </a:t>
            </a:r>
            <a:r>
              <a:rPr lang="sk-SK" sz="2400" dirty="0" smtClean="0">
                <a:latin typeface="+mn-lt"/>
              </a:rPr>
              <a:t>Trudy</a:t>
            </a:r>
            <a:r>
              <a:rPr lang="de-DE" sz="2400" dirty="0" smtClean="0">
                <a:latin typeface="+mn-lt"/>
              </a:rPr>
              <a:t> </a:t>
            </a:r>
            <a:endParaRPr lang="sk-SK" sz="2400" dirty="0" smtClean="0">
              <a:latin typeface="+mn-lt"/>
            </a:endParaRPr>
          </a:p>
          <a:p>
            <a:pPr>
              <a:buNone/>
            </a:pPr>
            <a:endParaRPr lang="sk-SK" sz="2400" dirty="0" smtClean="0">
              <a:latin typeface="+mn-lt"/>
            </a:endParaRPr>
          </a:p>
          <a:p>
            <a:r>
              <a:rPr lang="sk-SK" sz="2400" dirty="0" err="1" smtClean="0">
                <a:latin typeface="+mn-lt"/>
              </a:rPr>
              <a:t>und</a:t>
            </a:r>
            <a:r>
              <a:rPr lang="sk-SK" sz="2400" dirty="0" smtClean="0">
                <a:latin typeface="+mn-lt"/>
              </a:rPr>
              <a:t> ich </a:t>
            </a:r>
            <a:r>
              <a:rPr lang="sk-SK" sz="2400" dirty="0" smtClean="0">
                <a:latin typeface="+mn-lt"/>
                <a:sym typeface="Wingdings" pitchFamily="2" charset="2"/>
              </a:rPr>
              <a:t></a:t>
            </a:r>
            <a:endParaRPr lang="sk-SK" sz="2400" dirty="0">
              <a:latin typeface="+mn-lt"/>
            </a:endParaRPr>
          </a:p>
        </p:txBody>
      </p:sp>
      <p:pic>
        <p:nvPicPr>
          <p:cNvPr id="8" name="Zástupný symbol obsahu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41433" y="2194394"/>
            <a:ext cx="4197681" cy="27867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176626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kann</a:t>
            </a:r>
            <a:r>
              <a:rPr lang="sk-SK" dirty="0" smtClean="0"/>
              <a:t> man in </a:t>
            </a:r>
            <a:r>
              <a:rPr lang="sk-SK" dirty="0" err="1" smtClean="0"/>
              <a:t>unserem</a:t>
            </a:r>
            <a:r>
              <a:rPr lang="sk-SK" dirty="0" smtClean="0"/>
              <a:t> </a:t>
            </a:r>
            <a:r>
              <a:rPr lang="sk-SK" dirty="0" err="1" smtClean="0"/>
              <a:t>Haus</a:t>
            </a:r>
            <a:r>
              <a:rPr lang="sk-SK" dirty="0" smtClean="0"/>
              <a:t> </a:t>
            </a:r>
            <a:r>
              <a:rPr lang="sk-SK" dirty="0" err="1" smtClean="0"/>
              <a:t>sehen</a:t>
            </a:r>
            <a:r>
              <a:rPr lang="sk-SK" dirty="0" smtClean="0"/>
              <a:t> </a:t>
            </a:r>
            <a:r>
              <a:rPr lang="sk-SK" dirty="0" err="1" smtClean="0"/>
              <a:t>und</a:t>
            </a:r>
            <a:r>
              <a:rPr lang="sk-SK" dirty="0" smtClean="0"/>
              <a:t> </a:t>
            </a:r>
            <a:r>
              <a:rPr lang="sk-SK" dirty="0" err="1" smtClean="0"/>
              <a:t>finden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61737" y="2529808"/>
            <a:ext cx="7868653" cy="3498014"/>
          </a:xfrm>
        </p:spPr>
        <p:txBody>
          <a:bodyPr>
            <a:normAutofit/>
          </a:bodyPr>
          <a:lstStyle/>
          <a:p>
            <a:r>
              <a:rPr lang="sk-SK" sz="2400" dirty="0" err="1" smtClean="0"/>
              <a:t>Familienbilder</a:t>
            </a:r>
            <a:r>
              <a:rPr lang="sk-SK" sz="2400" dirty="0" smtClean="0"/>
              <a:t> </a:t>
            </a:r>
            <a:r>
              <a:rPr lang="sk-SK" sz="2400" dirty="0" err="1" smtClean="0"/>
              <a:t>und</a:t>
            </a:r>
            <a:r>
              <a:rPr lang="sk-SK" sz="2400" dirty="0" smtClean="0"/>
              <a:t> </a:t>
            </a:r>
            <a:r>
              <a:rPr lang="sk-SK" sz="2400" dirty="0" err="1" smtClean="0"/>
              <a:t>Fotos</a:t>
            </a:r>
            <a:endParaRPr lang="sk-SK" sz="2400" dirty="0" smtClean="0"/>
          </a:p>
          <a:p>
            <a:r>
              <a:rPr lang="sk-SK" sz="2400" dirty="0" err="1" smtClean="0"/>
              <a:t>Seeeeeeehr</a:t>
            </a:r>
            <a:r>
              <a:rPr lang="sk-SK" sz="2400" dirty="0" smtClean="0"/>
              <a:t> </a:t>
            </a:r>
            <a:r>
              <a:rPr lang="sk-SK" sz="2400" dirty="0" err="1" smtClean="0"/>
              <a:t>viele</a:t>
            </a:r>
            <a:r>
              <a:rPr lang="sk-SK" sz="2400" dirty="0" smtClean="0"/>
              <a:t> </a:t>
            </a:r>
            <a:r>
              <a:rPr lang="sk-SK" sz="2400" dirty="0" err="1" smtClean="0"/>
              <a:t>Spiegel</a:t>
            </a:r>
            <a:r>
              <a:rPr lang="sk-SK" sz="2400" dirty="0" smtClean="0"/>
              <a:t> </a:t>
            </a:r>
            <a:r>
              <a:rPr lang="sk-SK" sz="240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sk-SK" sz="2400" dirty="0" err="1">
                <a:sym typeface="Wingdings" panose="05000000000000000000" pitchFamily="2" charset="2"/>
              </a:rPr>
              <a:t>s</a:t>
            </a:r>
            <a:r>
              <a:rPr lang="sk-SK" sz="2400" dirty="0" err="1" smtClean="0">
                <a:sym typeface="Wingdings" panose="05000000000000000000" pitchFamily="2" charset="2"/>
              </a:rPr>
              <a:t>chőne</a:t>
            </a:r>
            <a:r>
              <a:rPr lang="sk-SK" sz="2400" dirty="0" smtClean="0">
                <a:sym typeface="Wingdings" panose="05000000000000000000" pitchFamily="2" charset="2"/>
              </a:rPr>
              <a:t> </a:t>
            </a:r>
            <a:r>
              <a:rPr lang="sk-SK" sz="2400" dirty="0" err="1" smtClean="0">
                <a:sym typeface="Wingdings" panose="05000000000000000000" pitchFamily="2" charset="2"/>
              </a:rPr>
              <a:t>Mőbel</a:t>
            </a:r>
            <a:endParaRPr lang="sk-SK" sz="2400" dirty="0" smtClean="0">
              <a:sym typeface="Wingdings" panose="05000000000000000000" pitchFamily="2" charset="2"/>
            </a:endParaRPr>
          </a:p>
          <a:p>
            <a:r>
              <a:rPr lang="sk-SK" sz="2400" dirty="0" err="1" smtClean="0">
                <a:sym typeface="Wingdings" panose="05000000000000000000" pitchFamily="2" charset="2"/>
              </a:rPr>
              <a:t>Eine</a:t>
            </a:r>
            <a:r>
              <a:rPr lang="sk-SK" sz="2400" dirty="0" smtClean="0">
                <a:sym typeface="Wingdings" panose="05000000000000000000" pitchFamily="2" charset="2"/>
              </a:rPr>
              <a:t> </a:t>
            </a:r>
            <a:r>
              <a:rPr lang="sk-SK" sz="2400" dirty="0" err="1" smtClean="0">
                <a:sym typeface="Wingdings" panose="05000000000000000000" pitchFamily="2" charset="2"/>
              </a:rPr>
              <a:t>ruhige</a:t>
            </a:r>
            <a:r>
              <a:rPr lang="sk-SK" sz="2400" dirty="0" smtClean="0">
                <a:sym typeface="Wingdings" panose="05000000000000000000" pitchFamily="2" charset="2"/>
              </a:rPr>
              <a:t> </a:t>
            </a:r>
            <a:r>
              <a:rPr lang="sk-SK" sz="2400" dirty="0" err="1" smtClean="0">
                <a:sym typeface="Wingdings" panose="05000000000000000000" pitchFamily="2" charset="2"/>
              </a:rPr>
              <a:t>Atmosphäre</a:t>
            </a:r>
            <a:endParaRPr lang="sk-SK" sz="2400" dirty="0" smtClean="0">
              <a:sym typeface="Wingdings" panose="05000000000000000000" pitchFamily="2" charset="2"/>
            </a:endParaRPr>
          </a:p>
          <a:p>
            <a:r>
              <a:rPr lang="sk-SK" sz="2400" dirty="0" err="1" smtClean="0">
                <a:sym typeface="Wingdings" panose="05000000000000000000" pitchFamily="2" charset="2"/>
              </a:rPr>
              <a:t>Nette</a:t>
            </a:r>
            <a:r>
              <a:rPr lang="sk-SK" sz="2400" dirty="0" smtClean="0">
                <a:sym typeface="Wingdings" panose="05000000000000000000" pitchFamily="2" charset="2"/>
              </a:rPr>
              <a:t> </a:t>
            </a:r>
            <a:r>
              <a:rPr lang="sk-SK" sz="2400" dirty="0" err="1" smtClean="0">
                <a:sym typeface="Wingdings" panose="05000000000000000000" pitchFamily="2" charset="2"/>
              </a:rPr>
              <a:t>Menschen</a:t>
            </a:r>
            <a:endParaRPr lang="sk-SK" sz="2400" dirty="0" smtClean="0">
              <a:sym typeface="Wingdings" panose="05000000000000000000" pitchFamily="2" charset="2"/>
            </a:endParaRPr>
          </a:p>
          <a:p>
            <a:r>
              <a:rPr lang="sk-SK" sz="2400" dirty="0" err="1" smtClean="0">
                <a:sym typeface="Wingdings" panose="05000000000000000000" pitchFamily="2" charset="2"/>
              </a:rPr>
              <a:t>Einen</a:t>
            </a:r>
            <a:r>
              <a:rPr lang="sk-SK" sz="2400" dirty="0" smtClean="0">
                <a:sym typeface="Wingdings" panose="05000000000000000000" pitchFamily="2" charset="2"/>
              </a:rPr>
              <a:t> </a:t>
            </a:r>
            <a:r>
              <a:rPr lang="sk-SK" sz="2400" dirty="0" err="1" smtClean="0">
                <a:sym typeface="Wingdings" panose="05000000000000000000" pitchFamily="2" charset="2"/>
              </a:rPr>
              <a:t>großen</a:t>
            </a:r>
            <a:r>
              <a:rPr lang="sk-SK" sz="2400" dirty="0" smtClean="0">
                <a:sym typeface="Wingdings" panose="05000000000000000000" pitchFamily="2" charset="2"/>
              </a:rPr>
              <a:t> </a:t>
            </a:r>
            <a:r>
              <a:rPr lang="sk-SK" sz="2400" dirty="0" err="1" smtClean="0">
                <a:sym typeface="Wingdings" panose="05000000000000000000" pitchFamily="2" charset="2"/>
              </a:rPr>
              <a:t>Garten</a:t>
            </a:r>
            <a:r>
              <a:rPr lang="sk-SK" sz="2400" dirty="0" smtClean="0">
                <a:sym typeface="Wingdings" panose="05000000000000000000" pitchFamily="2" charset="2"/>
              </a:rPr>
              <a:t> </a:t>
            </a:r>
            <a:r>
              <a:rPr lang="sk-SK" sz="2400" dirty="0" err="1" smtClean="0">
                <a:sym typeface="Wingdings" panose="05000000000000000000" pitchFamily="2" charset="2"/>
              </a:rPr>
              <a:t>und</a:t>
            </a:r>
            <a:r>
              <a:rPr lang="sk-SK" sz="2400" dirty="0" smtClean="0">
                <a:sym typeface="Wingdings" panose="05000000000000000000" pitchFamily="2" charset="2"/>
              </a:rPr>
              <a:t> </a:t>
            </a:r>
            <a:r>
              <a:rPr lang="sk-SK" sz="2400" dirty="0" err="1" smtClean="0">
                <a:sym typeface="Wingdings" panose="05000000000000000000" pitchFamily="2" charset="2"/>
              </a:rPr>
              <a:t>Schwimmbad</a:t>
            </a:r>
            <a:endParaRPr lang="sk-SK" sz="2400" dirty="0" smtClean="0">
              <a:sym typeface="Wingdings" panose="05000000000000000000" pitchFamily="2" charset="2"/>
            </a:endParaRPr>
          </a:p>
          <a:p>
            <a:pPr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xmlns="" val="238358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23625" y="1114454"/>
            <a:ext cx="10013869" cy="4724589"/>
          </a:xfrm>
        </p:spPr>
        <p:txBody>
          <a:bodyPr/>
          <a:lstStyle/>
          <a:p>
            <a:r>
              <a:rPr lang="sk-SK" dirty="0" err="1" smtClean="0"/>
              <a:t>Dieses</a:t>
            </a:r>
            <a:r>
              <a:rPr lang="sk-SK" dirty="0" smtClean="0"/>
              <a:t> </a:t>
            </a:r>
            <a:r>
              <a:rPr lang="sk-SK" dirty="0" err="1" smtClean="0"/>
              <a:t>Jahr</a:t>
            </a:r>
            <a:r>
              <a:rPr lang="sk-SK" dirty="0" smtClean="0"/>
              <a:t> </a:t>
            </a:r>
            <a:r>
              <a:rPr lang="sk-SK" dirty="0" err="1" smtClean="0"/>
              <a:t>werden</a:t>
            </a:r>
            <a:r>
              <a:rPr lang="sk-SK" dirty="0" smtClean="0"/>
              <a:t> </a:t>
            </a:r>
            <a:r>
              <a:rPr lang="sk-SK" dirty="0" err="1" smtClean="0"/>
              <a:t>wir</a:t>
            </a:r>
            <a:r>
              <a:rPr lang="sk-SK" dirty="0" smtClean="0"/>
              <a:t> </a:t>
            </a:r>
            <a:r>
              <a:rPr lang="sk-SK" dirty="0" err="1" smtClean="0"/>
              <a:t>noch</a:t>
            </a:r>
            <a:r>
              <a:rPr lang="sk-SK" dirty="0" smtClean="0"/>
              <a:t> </a:t>
            </a:r>
            <a:r>
              <a:rPr lang="sk-SK" dirty="0" err="1" smtClean="0"/>
              <a:t>mit</a:t>
            </a:r>
            <a:r>
              <a:rPr lang="sk-SK" dirty="0" smtClean="0"/>
              <a:t> </a:t>
            </a:r>
            <a:r>
              <a:rPr lang="sk-SK" dirty="0" err="1" smtClean="0"/>
              <a:t>Opa</a:t>
            </a:r>
            <a:r>
              <a:rPr lang="sk-SK" dirty="0" smtClean="0"/>
              <a:t> in </a:t>
            </a:r>
            <a:r>
              <a:rPr lang="sk-SK" dirty="0" err="1" smtClean="0"/>
              <a:t>diesem</a:t>
            </a:r>
            <a:r>
              <a:rPr lang="sk-SK" dirty="0" smtClean="0"/>
              <a:t> </a:t>
            </a:r>
            <a:r>
              <a:rPr lang="sk-SK" dirty="0" err="1" smtClean="0"/>
              <a:t>alten</a:t>
            </a:r>
            <a:r>
              <a:rPr lang="sk-SK" dirty="0" smtClean="0"/>
              <a:t> </a:t>
            </a:r>
            <a:r>
              <a:rPr lang="sk-SK" dirty="0" err="1" smtClean="0"/>
              <a:t>Haus</a:t>
            </a:r>
            <a:r>
              <a:rPr lang="sk-SK" dirty="0" smtClean="0"/>
              <a:t> </a:t>
            </a:r>
            <a:r>
              <a:rPr lang="sk-SK" dirty="0" err="1" smtClean="0"/>
              <a:t>wohnen</a:t>
            </a:r>
            <a:r>
              <a:rPr lang="sk-SK" dirty="0" smtClean="0"/>
              <a:t>.... 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Aber</a:t>
            </a:r>
            <a:r>
              <a:rPr lang="sk-SK" dirty="0" smtClean="0"/>
              <a:t> </a:t>
            </a:r>
            <a:r>
              <a:rPr lang="sk-SK" dirty="0" err="1" smtClean="0"/>
              <a:t>das</a:t>
            </a:r>
            <a:r>
              <a:rPr lang="sk-SK" dirty="0" smtClean="0"/>
              <a:t> </a:t>
            </a:r>
            <a:r>
              <a:rPr lang="sk-SK" dirty="0" err="1" smtClean="0"/>
              <a:t>nächste</a:t>
            </a:r>
            <a:r>
              <a:rPr lang="sk-SK" dirty="0" smtClean="0"/>
              <a:t> </a:t>
            </a:r>
            <a:r>
              <a:rPr lang="sk-SK" dirty="0" err="1" smtClean="0"/>
              <a:t>Jahr</a:t>
            </a:r>
            <a:r>
              <a:rPr lang="sk-SK" dirty="0" smtClean="0"/>
              <a:t> </a:t>
            </a:r>
            <a:r>
              <a:rPr lang="sk-SK" dirty="0" err="1" smtClean="0"/>
              <a:t>werden</a:t>
            </a:r>
            <a:r>
              <a:rPr lang="sk-SK" dirty="0" smtClean="0"/>
              <a:t> </a:t>
            </a:r>
            <a:r>
              <a:rPr lang="sk-SK" dirty="0" err="1" smtClean="0"/>
              <a:t>wir</a:t>
            </a:r>
            <a:r>
              <a:rPr lang="sk-SK" dirty="0" smtClean="0"/>
              <a:t> </a:t>
            </a:r>
            <a:r>
              <a:rPr lang="sk-SK" dirty="0" err="1" smtClean="0"/>
              <a:t>schon</a:t>
            </a:r>
            <a:r>
              <a:rPr lang="sk-SK" dirty="0" smtClean="0"/>
              <a:t> in </a:t>
            </a:r>
            <a:r>
              <a:rPr lang="sk-SK" dirty="0" err="1" smtClean="0"/>
              <a:t>neuem</a:t>
            </a:r>
            <a:r>
              <a:rPr lang="sk-SK" dirty="0" smtClean="0"/>
              <a:t> </a:t>
            </a:r>
            <a:r>
              <a:rPr lang="sk-SK" dirty="0" err="1" smtClean="0"/>
              <a:t>Haus</a:t>
            </a:r>
            <a:r>
              <a:rPr lang="sk-SK" dirty="0" smtClean="0"/>
              <a:t> </a:t>
            </a:r>
            <a:r>
              <a:rPr lang="sk-SK" dirty="0" err="1" smtClean="0"/>
              <a:t>wohnen</a:t>
            </a:r>
            <a:r>
              <a:rPr lang="sk-SK" dirty="0" smtClean="0"/>
              <a:t>!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Wir</a:t>
            </a:r>
            <a:r>
              <a:rPr lang="sk-SK" dirty="0" smtClean="0"/>
              <a:t> </a:t>
            </a:r>
            <a:r>
              <a:rPr lang="sk-SK" dirty="0" err="1" smtClean="0"/>
              <a:t>freuen</a:t>
            </a:r>
            <a:r>
              <a:rPr lang="sk-SK" dirty="0" smtClean="0"/>
              <a:t> </a:t>
            </a:r>
            <a:r>
              <a:rPr lang="sk-SK" dirty="0" err="1" smtClean="0"/>
              <a:t>uns</a:t>
            </a:r>
            <a:r>
              <a:rPr lang="sk-SK" dirty="0" smtClean="0"/>
              <a:t> </a:t>
            </a:r>
            <a:r>
              <a:rPr lang="sk-SK" dirty="0" smtClean="0">
                <a:sym typeface="Wingdings" panose="05000000000000000000" pitchFamily="2" charset="2"/>
              </a:rPr>
              <a:t>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087724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Datenquelle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Mein</a:t>
            </a:r>
            <a:r>
              <a:rPr lang="sk-SK" dirty="0" smtClean="0"/>
              <a:t> </a:t>
            </a:r>
            <a:r>
              <a:rPr lang="sk-SK" dirty="0" err="1" smtClean="0"/>
              <a:t>Vater</a:t>
            </a:r>
            <a:endParaRPr lang="sk-SK" dirty="0" smtClean="0"/>
          </a:p>
          <a:p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www.sashe.sk/cabesita/detail/zlty-domcek</a:t>
            </a:r>
            <a:endParaRPr lang="sk-SK" dirty="0" smtClean="0"/>
          </a:p>
          <a:p>
            <a:r>
              <a:rPr lang="sk-SK" dirty="0">
                <a:hlinkClick r:id="rId4"/>
              </a:rPr>
              <a:t>https://</a:t>
            </a:r>
            <a:r>
              <a:rPr lang="sk-SK" dirty="0" smtClean="0">
                <a:hlinkClick r:id="rId4"/>
              </a:rPr>
              <a:t>economictimes.indiatimes.com/magazines/panache/everything-we-can-learn-from-the-continued-success-of-pep-guardiola/articleshow/63889807.cms</a:t>
            </a:r>
            <a:endParaRPr lang="sk-SK" dirty="0" smtClean="0"/>
          </a:p>
          <a:p>
            <a:r>
              <a:rPr lang="sk-SK" dirty="0"/>
              <a:t>https://spuntik.zoznam.sk/cl/1000706/1727459/Je-vasa-rodina-stastna--Prezradi-to-tychto-10-znakov </a:t>
            </a:r>
          </a:p>
        </p:txBody>
      </p:sp>
    </p:spTree>
    <p:extLst>
      <p:ext uri="{BB962C8B-B14F-4D97-AF65-F5344CB8AC3E}">
        <p14:creationId xmlns:p14="http://schemas.microsoft.com/office/powerpoint/2010/main" xmlns="" val="3713883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Danke f</a:t>
            </a:r>
            <a:r>
              <a:rPr lang="hu-HU" dirty="0" smtClean="0"/>
              <a:t>űr </a:t>
            </a:r>
            <a:r>
              <a:rPr lang="hu-HU" dirty="0" smtClean="0"/>
              <a:t>die </a:t>
            </a:r>
            <a:r>
              <a:rPr lang="hu-HU" dirty="0" err="1" smtClean="0"/>
              <a:t>Aufmerksamkeit</a:t>
            </a:r>
            <a:r>
              <a:rPr lang="hu-HU" dirty="0" smtClean="0"/>
              <a:t> 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4257" y="1853248"/>
            <a:ext cx="6122455" cy="40069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004399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</TotalTime>
  <Words>132</Words>
  <Application>Microsoft Office PowerPoint</Application>
  <PresentationFormat>Vlastná</PresentationFormat>
  <Paragraphs>41</Paragraphs>
  <Slides>7</Slides>
  <Notes>7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Ión</vt:lpstr>
      <vt:lpstr>Mein Haus </vt:lpstr>
      <vt:lpstr>Charakteristik unseres Hauses</vt:lpstr>
      <vt:lpstr>Im Haus leben:</vt:lpstr>
      <vt:lpstr>Was kann man in unserem Haus sehen und finden?</vt:lpstr>
      <vt:lpstr>Dieses Jahr werden wir noch mit Opa in diesem alten Haus wohnen....   Aber das nächste Jahr werden wir schon in neuem Haus wohnen!  Wir freuen uns </vt:lpstr>
      <vt:lpstr>Datenquelle</vt:lpstr>
      <vt:lpstr>Danke fűr die Aufmerksamkeit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 Haus</dc:title>
  <dc:creator>DELL</dc:creator>
  <cp:lastModifiedBy>PK_Sj</cp:lastModifiedBy>
  <cp:revision>9</cp:revision>
  <dcterms:created xsi:type="dcterms:W3CDTF">2019-03-26T18:19:11Z</dcterms:created>
  <dcterms:modified xsi:type="dcterms:W3CDTF">2019-04-02T09:48:06Z</dcterms:modified>
</cp:coreProperties>
</file>