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Default Extension="svg" ContentType="image/svg+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4.xml" ContentType="application/vnd.openxmlformats-officedocument.drawingml.diagramLayout+xml"/>
  <Override PartName="/ppt/diagrams/layout5.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ata5.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Default Extension="mp4" ContentType="video/unknown"/>
  <Override PartName="/ppt/diagrams/drawing4.xml" ContentType="application/vnd.ms-office.drawingml.diagramDrawing+xml"/>
  <Override PartName="/ppt/diagrams/drawing5.xml" ContentType="application/vnd.ms-office.drawingml.diagramDrawing+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drawing3.xml" ContentType="application/vnd.ms-office.drawingml.diagramDrawing+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7" r:id="rId3"/>
    <p:sldId id="259" r:id="rId4"/>
    <p:sldId id="260" r:id="rId5"/>
    <p:sldId id="261" r:id="rId6"/>
    <p:sldId id="262" r:id="rId7"/>
    <p:sldId id="266" r:id="rId8"/>
    <p:sldId id="264" r:id="rId9"/>
    <p:sldId id="263" r:id="rId10"/>
    <p:sldId id="267" r:id="rId11"/>
  </p:sldIdLst>
  <p:sldSz cx="12192000" cy="6858000"/>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045" autoAdjust="0"/>
    <p:restoredTop sz="94660"/>
  </p:normalViewPr>
  <p:slideViewPr>
    <p:cSldViewPr snapToGrid="0">
      <p:cViewPr>
        <p:scale>
          <a:sx n="96" d="100"/>
          <a:sy n="96" d="100"/>
        </p:scale>
        <p:origin x="516" y="-324"/>
      </p:cViewPr>
      <p:guideLst>
        <p:guide orient="horz" pos="2160"/>
        <p:guide pos="3840"/>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svg"/><Relationship Id="rId1" Type="http://schemas.openxmlformats.org/officeDocument/2006/relationships/image" Target="../media/image6.png"/><Relationship Id="rId6" Type="http://schemas.openxmlformats.org/officeDocument/2006/relationships/image" Target="../media/image14.svg"/><Relationship Id="rId5" Type="http://schemas.openxmlformats.org/officeDocument/2006/relationships/image" Target="../media/image8.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6.svg"/><Relationship Id="rId1" Type="http://schemas.openxmlformats.org/officeDocument/2006/relationships/image" Target="../media/image9.png"/><Relationship Id="rId6" Type="http://schemas.openxmlformats.org/officeDocument/2006/relationships/image" Target="../media/image20.svg"/><Relationship Id="rId5" Type="http://schemas.openxmlformats.org/officeDocument/2006/relationships/image" Target="../media/image11.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3.png"/></Relationships>
</file>

<file path=ppt/diagrams/_rels/data5.xml.rels><?xml version="1.0" encoding="UTF-8" standalone="yes"?>
<Relationships xmlns="http://schemas.openxmlformats.org/package/2006/relationships"><Relationship Id="rId3" Type="http://schemas.openxmlformats.org/officeDocument/2006/relationships/hyperlink" Target="http://www.bioland.de/" TargetMode="External"/><Relationship Id="rId2" Type="http://schemas.openxmlformats.org/officeDocument/2006/relationships/hyperlink" Target="http://www.wikipedia.com/" TargetMode="External"/><Relationship Id="rId1" Type="http://schemas.openxmlformats.org/officeDocument/2006/relationships/hyperlink" Target="http://www.enviornmentalconscience.com/"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svg"/><Relationship Id="rId1" Type="http://schemas.openxmlformats.org/officeDocument/2006/relationships/image" Target="../media/image61.png"/><Relationship Id="rId6" Type="http://schemas.openxmlformats.org/officeDocument/2006/relationships/image" Target="../media/image14.svg"/><Relationship Id="rId5" Type="http://schemas.openxmlformats.org/officeDocument/2006/relationships/image" Target="../media/image81.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01.png"/><Relationship Id="rId7" Type="http://schemas.openxmlformats.org/officeDocument/2006/relationships/image" Target="../media/image121.png"/><Relationship Id="rId2" Type="http://schemas.openxmlformats.org/officeDocument/2006/relationships/image" Target="../media/image16.svg"/><Relationship Id="rId1" Type="http://schemas.openxmlformats.org/officeDocument/2006/relationships/image" Target="../media/image91.png"/><Relationship Id="rId6" Type="http://schemas.openxmlformats.org/officeDocument/2006/relationships/image" Target="../media/image20.svg"/><Relationship Id="rId5" Type="http://schemas.openxmlformats.org/officeDocument/2006/relationships/image" Target="../media/image111.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31.png"/></Relationships>
</file>

<file path=ppt/diagrams/_rels/drawing5.xml.rels><?xml version="1.0" encoding="UTF-8" standalone="yes"?>
<Relationships xmlns="http://schemas.openxmlformats.org/package/2006/relationships"><Relationship Id="rId3" Type="http://schemas.openxmlformats.org/officeDocument/2006/relationships/hyperlink" Target="http://www.bioland.de/" TargetMode="External"/><Relationship Id="rId2" Type="http://schemas.openxmlformats.org/officeDocument/2006/relationships/hyperlink" Target="http://www.wikipedia.com/" TargetMode="External"/><Relationship Id="rId1" Type="http://schemas.openxmlformats.org/officeDocument/2006/relationships/hyperlink" Target="http://www.enviornmentalconscience.com/"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7BF679-EA6F-49EB-B8DF-1962D10C2A50}"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7236949A-BD01-4C0C-893D-C8EA8568B84C}">
      <dgm:prSet/>
      <dgm:spPr/>
      <dgm:t>
        <a:bodyPr/>
        <a:lstStyle/>
        <a:p>
          <a:r>
            <a:rPr lang="de-DE" dirty="0" err="1"/>
            <a:t>Production</a:t>
          </a:r>
          <a:r>
            <a:rPr lang="de-DE" dirty="0"/>
            <a:t> </a:t>
          </a:r>
          <a:r>
            <a:rPr lang="de-DE" dirty="0" err="1"/>
            <a:t>costs</a:t>
          </a:r>
          <a:r>
            <a:rPr lang="de-DE" dirty="0"/>
            <a:t> </a:t>
          </a:r>
          <a:r>
            <a:rPr lang="de-DE" dirty="0" err="1"/>
            <a:t>for</a:t>
          </a:r>
          <a:r>
            <a:rPr lang="de-DE" dirty="0"/>
            <a:t> </a:t>
          </a:r>
          <a:r>
            <a:rPr lang="de-DE" dirty="0" err="1"/>
            <a:t>organic</a:t>
          </a:r>
          <a:r>
            <a:rPr lang="de-DE" dirty="0"/>
            <a:t> </a:t>
          </a:r>
          <a:r>
            <a:rPr lang="de-DE" dirty="0" err="1"/>
            <a:t>food</a:t>
          </a:r>
          <a:r>
            <a:rPr lang="de-DE" dirty="0"/>
            <a:t> </a:t>
          </a:r>
          <a:r>
            <a:rPr lang="de-DE" dirty="0" err="1"/>
            <a:t>are</a:t>
          </a:r>
          <a:r>
            <a:rPr lang="de-DE" dirty="0"/>
            <a:t> </a:t>
          </a:r>
          <a:r>
            <a:rPr lang="de-DE" dirty="0" err="1"/>
            <a:t>typically</a:t>
          </a:r>
          <a:r>
            <a:rPr lang="de-DE" dirty="0"/>
            <a:t> </a:t>
          </a:r>
          <a:r>
            <a:rPr lang="de-DE" dirty="0" err="1"/>
            <a:t>higher</a:t>
          </a:r>
          <a:r>
            <a:rPr lang="de-DE" dirty="0"/>
            <a:t> </a:t>
          </a:r>
          <a:r>
            <a:rPr lang="de-DE" dirty="0" err="1"/>
            <a:t>because</a:t>
          </a:r>
          <a:r>
            <a:rPr lang="de-DE" dirty="0"/>
            <a:t> </a:t>
          </a:r>
          <a:r>
            <a:rPr lang="de-DE" dirty="0" err="1"/>
            <a:t>of</a:t>
          </a:r>
          <a:r>
            <a:rPr lang="de-DE" dirty="0"/>
            <a:t> </a:t>
          </a:r>
          <a:r>
            <a:rPr lang="de-DE" dirty="0" err="1"/>
            <a:t>greater</a:t>
          </a:r>
          <a:r>
            <a:rPr lang="de-DE" dirty="0"/>
            <a:t> </a:t>
          </a:r>
          <a:r>
            <a:rPr lang="de-DE" dirty="0" err="1"/>
            <a:t>labor</a:t>
          </a:r>
          <a:r>
            <a:rPr lang="de-DE" dirty="0"/>
            <a:t> </a:t>
          </a:r>
          <a:r>
            <a:rPr lang="de-DE" dirty="0" err="1"/>
            <a:t>input</a:t>
          </a:r>
          <a:r>
            <a:rPr lang="de-DE" dirty="0"/>
            <a:t>; </a:t>
          </a:r>
          <a:r>
            <a:rPr lang="de-DE" dirty="0" err="1"/>
            <a:t>which</a:t>
          </a:r>
          <a:r>
            <a:rPr lang="de-DE" dirty="0"/>
            <a:t> also </a:t>
          </a:r>
          <a:r>
            <a:rPr lang="de-DE" dirty="0" err="1"/>
            <a:t>means</a:t>
          </a:r>
          <a:r>
            <a:rPr lang="de-DE" dirty="0"/>
            <a:t> </a:t>
          </a:r>
          <a:r>
            <a:rPr lang="de-DE" dirty="0" err="1"/>
            <a:t>they</a:t>
          </a:r>
          <a:r>
            <a:rPr lang="de-DE" dirty="0"/>
            <a:t> </a:t>
          </a:r>
          <a:r>
            <a:rPr lang="de-DE" dirty="0" err="1"/>
            <a:t>have</a:t>
          </a:r>
          <a:r>
            <a:rPr lang="de-DE" dirty="0"/>
            <a:t> </a:t>
          </a:r>
          <a:r>
            <a:rPr lang="de-DE" dirty="0" err="1"/>
            <a:t>more</a:t>
          </a:r>
          <a:r>
            <a:rPr lang="de-DE" dirty="0"/>
            <a:t> </a:t>
          </a:r>
          <a:r>
            <a:rPr lang="de-DE" dirty="0" err="1"/>
            <a:t>living</a:t>
          </a:r>
          <a:r>
            <a:rPr lang="de-DE" dirty="0"/>
            <a:t> </a:t>
          </a:r>
          <a:r>
            <a:rPr lang="de-DE" dirty="0" err="1"/>
            <a:t>space</a:t>
          </a:r>
          <a:r>
            <a:rPr lang="de-DE" dirty="0"/>
            <a:t> and </a:t>
          </a:r>
          <a:r>
            <a:rPr lang="de-DE" dirty="0" err="1"/>
            <a:t>are</a:t>
          </a:r>
          <a:r>
            <a:rPr lang="de-DE" dirty="0"/>
            <a:t> not </a:t>
          </a:r>
          <a:r>
            <a:rPr lang="de-DE" dirty="0" err="1"/>
            <a:t>geneticly</a:t>
          </a:r>
          <a:r>
            <a:rPr lang="de-DE" dirty="0"/>
            <a:t> </a:t>
          </a:r>
          <a:r>
            <a:rPr lang="de-DE" dirty="0" err="1"/>
            <a:t>engineered</a:t>
          </a:r>
          <a:r>
            <a:rPr lang="de-DE" dirty="0"/>
            <a:t> </a:t>
          </a:r>
          <a:endParaRPr lang="en-US" dirty="0"/>
        </a:p>
      </dgm:t>
    </dgm:pt>
    <dgm:pt modelId="{6C8AA58D-D48C-4ACA-B44F-DF03EA486F04}" type="parTrans" cxnId="{14F98893-0433-413B-9DAB-DDB61DD041F8}">
      <dgm:prSet/>
      <dgm:spPr/>
      <dgm:t>
        <a:bodyPr/>
        <a:lstStyle/>
        <a:p>
          <a:endParaRPr lang="en-US"/>
        </a:p>
      </dgm:t>
    </dgm:pt>
    <dgm:pt modelId="{62AE49A9-6179-4863-9E85-BCE9F45A01BF}" type="sibTrans" cxnId="{14F98893-0433-413B-9DAB-DDB61DD041F8}">
      <dgm:prSet/>
      <dgm:spPr/>
      <dgm:t>
        <a:bodyPr/>
        <a:lstStyle/>
        <a:p>
          <a:endParaRPr lang="en-US"/>
        </a:p>
      </dgm:t>
    </dgm:pt>
    <dgm:pt modelId="{E1C7FA5A-F782-4B61-95CC-0C45BC1A41D3}">
      <dgm:prSet/>
      <dgm:spPr/>
      <dgm:t>
        <a:bodyPr/>
        <a:lstStyle/>
        <a:p>
          <a:r>
            <a:rPr lang="de-DE"/>
            <a:t>Ogranic food supplies are limited</a:t>
          </a:r>
          <a:endParaRPr lang="en-US"/>
        </a:p>
      </dgm:t>
    </dgm:pt>
    <dgm:pt modelId="{311B9139-3E0C-4F62-815F-AD51B3BD55C7}" type="parTrans" cxnId="{37439F1E-9D84-4AD6-B4ED-2A04DDECB296}">
      <dgm:prSet/>
      <dgm:spPr/>
      <dgm:t>
        <a:bodyPr/>
        <a:lstStyle/>
        <a:p>
          <a:endParaRPr lang="en-US"/>
        </a:p>
      </dgm:t>
    </dgm:pt>
    <dgm:pt modelId="{DF88A29E-A4BB-4B94-AFFE-811E2CA298D8}" type="sibTrans" cxnId="{37439F1E-9D84-4AD6-B4ED-2A04DDECB296}">
      <dgm:prSet/>
      <dgm:spPr/>
      <dgm:t>
        <a:bodyPr/>
        <a:lstStyle/>
        <a:p>
          <a:endParaRPr lang="en-US"/>
        </a:p>
      </dgm:t>
    </dgm:pt>
    <dgm:pt modelId="{0EA595F8-8505-4F05-840E-960866C6E821}">
      <dgm:prSet/>
      <dgm:spPr/>
      <dgm:t>
        <a:bodyPr/>
        <a:lstStyle/>
        <a:p>
          <a:r>
            <a:rPr lang="de-DE" dirty="0"/>
            <a:t>Farmers </a:t>
          </a:r>
          <a:r>
            <a:rPr lang="de-DE" dirty="0" err="1"/>
            <a:t>dont</a:t>
          </a:r>
          <a:r>
            <a:rPr lang="de-DE" dirty="0"/>
            <a:t> </a:t>
          </a:r>
          <a:r>
            <a:rPr lang="de-DE" dirty="0" err="1"/>
            <a:t>produce</a:t>
          </a:r>
          <a:r>
            <a:rPr lang="de-DE" dirty="0"/>
            <a:t> </a:t>
          </a:r>
          <a:r>
            <a:rPr lang="de-DE" dirty="0" err="1"/>
            <a:t>enough</a:t>
          </a:r>
          <a:r>
            <a:rPr lang="de-DE" dirty="0"/>
            <a:t> o a </a:t>
          </a:r>
          <a:r>
            <a:rPr lang="de-DE" dirty="0" err="1"/>
            <a:t>singlr</a:t>
          </a:r>
          <a:r>
            <a:rPr lang="de-DE" dirty="0"/>
            <a:t> </a:t>
          </a:r>
          <a:r>
            <a:rPr lang="de-DE" dirty="0" err="1"/>
            <a:t>product</a:t>
          </a:r>
          <a:r>
            <a:rPr lang="de-DE" dirty="0"/>
            <a:t> </a:t>
          </a:r>
          <a:r>
            <a:rPr lang="de-DE" dirty="0" err="1"/>
            <a:t>to</a:t>
          </a:r>
          <a:r>
            <a:rPr lang="de-DE" dirty="0"/>
            <a:t> </a:t>
          </a:r>
          <a:r>
            <a:rPr lang="de-DE" dirty="0" err="1"/>
            <a:t>lower</a:t>
          </a:r>
          <a:r>
            <a:rPr lang="de-DE" dirty="0"/>
            <a:t> </a:t>
          </a:r>
          <a:r>
            <a:rPr lang="de-DE" dirty="0" err="1"/>
            <a:t>the</a:t>
          </a:r>
          <a:r>
            <a:rPr lang="de-DE" dirty="0"/>
            <a:t> </a:t>
          </a:r>
          <a:r>
            <a:rPr lang="de-DE" dirty="0" err="1"/>
            <a:t>overall</a:t>
          </a:r>
          <a:r>
            <a:rPr lang="de-DE" dirty="0"/>
            <a:t> </a:t>
          </a:r>
          <a:r>
            <a:rPr lang="de-DE" dirty="0" err="1"/>
            <a:t>costs</a:t>
          </a:r>
          <a:endParaRPr lang="de-DE" dirty="0"/>
        </a:p>
      </dgm:t>
    </dgm:pt>
    <dgm:pt modelId="{92B32235-7F5C-4C64-AF30-618B3F7A7268}" type="parTrans" cxnId="{395E7455-E26A-4034-941A-62ECD78D727F}">
      <dgm:prSet/>
      <dgm:spPr/>
      <dgm:t>
        <a:bodyPr/>
        <a:lstStyle/>
        <a:p>
          <a:endParaRPr lang="en-US"/>
        </a:p>
      </dgm:t>
    </dgm:pt>
    <dgm:pt modelId="{74B03B7F-7A74-44E5-9DFB-BEEC832D3963}" type="sibTrans" cxnId="{395E7455-E26A-4034-941A-62ECD78D727F}">
      <dgm:prSet/>
      <dgm:spPr/>
      <dgm:t>
        <a:bodyPr/>
        <a:lstStyle/>
        <a:p>
          <a:endParaRPr lang="en-US"/>
        </a:p>
      </dgm:t>
    </dgm:pt>
    <dgm:pt modelId="{1F684847-0E7C-48C4-86B9-EB8F5F2BC82D}" type="pres">
      <dgm:prSet presAssocID="{1B7BF679-EA6F-49EB-B8DF-1962D10C2A50}" presName="root" presStyleCnt="0">
        <dgm:presLayoutVars>
          <dgm:dir/>
          <dgm:resizeHandles val="exact"/>
        </dgm:presLayoutVars>
      </dgm:prSet>
      <dgm:spPr/>
      <dgm:t>
        <a:bodyPr/>
        <a:lstStyle/>
        <a:p>
          <a:endParaRPr lang="sk-SK"/>
        </a:p>
      </dgm:t>
    </dgm:pt>
    <dgm:pt modelId="{1EAFDC47-F586-466F-97CD-4DA281322228}" type="pres">
      <dgm:prSet presAssocID="{7236949A-BD01-4C0C-893D-C8EA8568B84C}" presName="compNode" presStyleCnt="0"/>
      <dgm:spPr/>
    </dgm:pt>
    <dgm:pt modelId="{D6555CAC-44D0-47EB-B32A-ECE26FFEF3BB}" type="pres">
      <dgm:prSet presAssocID="{7236949A-BD01-4C0C-893D-C8EA8568B84C}" presName="bgRect" presStyleLbl="bgShp" presStyleIdx="0" presStyleCnt="3"/>
      <dgm:spPr/>
    </dgm:pt>
    <dgm:pt modelId="{D180A391-9883-4786-89A8-894ABB5888D7}" type="pres">
      <dgm:prSet presAssocID="{7236949A-BD01-4C0C-893D-C8EA8568B84C}"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xmlns="" val="0"/>
              </a:ext>
              <a:ext uri="{96DAC541-7B7A-43D3-8B79-37D633B846F1}">
                <asvg:svgBlip xmlns="" xmlns:asvg="http://schemas.microsoft.com/office/drawing/2016/SVG/main" r:embed="rId2"/>
              </a:ext>
            </a:extLst>
          </a:blip>
          <a:stretch>
            <a:fillRect/>
          </a:stretch>
        </a:blipFill>
        <a:ln>
          <a:noFill/>
        </a:ln>
      </dgm:spPr>
      <dgm:t>
        <a:bodyPr/>
        <a:lstStyle/>
        <a:p>
          <a:endParaRPr lang="sk-SK"/>
        </a:p>
      </dgm:t>
      <dgm:extLst>
        <a:ext uri="{E40237B7-FDA0-4F09-8148-C483321AD2D9}">
          <dgm14:cNvPr xmlns:dgm14="http://schemas.microsoft.com/office/drawing/2010/diagram" xmlns="" id="0" name="" descr="Kuh"/>
        </a:ext>
      </dgm:extLst>
    </dgm:pt>
    <dgm:pt modelId="{4EB7604A-940A-48CE-8F4C-08CDE88297B3}" type="pres">
      <dgm:prSet presAssocID="{7236949A-BD01-4C0C-893D-C8EA8568B84C}" presName="spaceRect" presStyleCnt="0"/>
      <dgm:spPr/>
    </dgm:pt>
    <dgm:pt modelId="{ABAACB29-E526-44F7-8573-D3780FC8332F}" type="pres">
      <dgm:prSet presAssocID="{7236949A-BD01-4C0C-893D-C8EA8568B84C}" presName="parTx" presStyleLbl="revTx" presStyleIdx="0" presStyleCnt="3">
        <dgm:presLayoutVars>
          <dgm:chMax val="0"/>
          <dgm:chPref val="0"/>
        </dgm:presLayoutVars>
      </dgm:prSet>
      <dgm:spPr/>
      <dgm:t>
        <a:bodyPr/>
        <a:lstStyle/>
        <a:p>
          <a:endParaRPr lang="sk-SK"/>
        </a:p>
      </dgm:t>
    </dgm:pt>
    <dgm:pt modelId="{D111AD3E-4A45-4C65-8C73-834DC5AB5032}" type="pres">
      <dgm:prSet presAssocID="{62AE49A9-6179-4863-9E85-BCE9F45A01BF}" presName="sibTrans" presStyleCnt="0"/>
      <dgm:spPr/>
    </dgm:pt>
    <dgm:pt modelId="{13712368-BABD-44D4-9073-A98F54BAD112}" type="pres">
      <dgm:prSet presAssocID="{E1C7FA5A-F782-4B61-95CC-0C45BC1A41D3}" presName="compNode" presStyleCnt="0"/>
      <dgm:spPr/>
    </dgm:pt>
    <dgm:pt modelId="{25D36182-1EF7-479B-83A6-141C37FEABB1}" type="pres">
      <dgm:prSet presAssocID="{E1C7FA5A-F782-4B61-95CC-0C45BC1A41D3}" presName="bgRect" presStyleLbl="bgShp" presStyleIdx="1" presStyleCnt="3"/>
      <dgm:spPr/>
    </dgm:pt>
    <dgm:pt modelId="{8D52D49E-87F4-491F-8558-67F6F0B5E9D7}" type="pres">
      <dgm:prSet presAssocID="{E1C7FA5A-F782-4B61-95CC-0C45BC1A41D3}"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tretch>
            <a:fillRect/>
          </a:stretch>
        </a:blipFill>
        <a:ln>
          <a:noFill/>
        </a:ln>
      </dgm:spPr>
      <dgm:t>
        <a:bodyPr/>
        <a:lstStyle/>
        <a:p>
          <a:endParaRPr lang="sk-SK"/>
        </a:p>
      </dgm:t>
      <dgm:extLst>
        <a:ext uri="{E40237B7-FDA0-4F09-8148-C483321AD2D9}">
          <dgm14:cNvPr xmlns:dgm14="http://schemas.microsoft.com/office/drawing/2010/diagram" xmlns="" id="0" name="" descr="Donut"/>
        </a:ext>
      </dgm:extLst>
    </dgm:pt>
    <dgm:pt modelId="{62445284-12B4-4015-841B-43306447A42A}" type="pres">
      <dgm:prSet presAssocID="{E1C7FA5A-F782-4B61-95CC-0C45BC1A41D3}" presName="spaceRect" presStyleCnt="0"/>
      <dgm:spPr/>
    </dgm:pt>
    <dgm:pt modelId="{96D13146-546C-4B9A-9DCA-75A0F7D33718}" type="pres">
      <dgm:prSet presAssocID="{E1C7FA5A-F782-4B61-95CC-0C45BC1A41D3}" presName="parTx" presStyleLbl="revTx" presStyleIdx="1" presStyleCnt="3">
        <dgm:presLayoutVars>
          <dgm:chMax val="0"/>
          <dgm:chPref val="0"/>
        </dgm:presLayoutVars>
      </dgm:prSet>
      <dgm:spPr/>
      <dgm:t>
        <a:bodyPr/>
        <a:lstStyle/>
        <a:p>
          <a:endParaRPr lang="sk-SK"/>
        </a:p>
      </dgm:t>
    </dgm:pt>
    <dgm:pt modelId="{8415FD44-D478-485B-BF2C-6507DC7E2922}" type="pres">
      <dgm:prSet presAssocID="{DF88A29E-A4BB-4B94-AFFE-811E2CA298D8}" presName="sibTrans" presStyleCnt="0"/>
      <dgm:spPr/>
    </dgm:pt>
    <dgm:pt modelId="{074533BB-C1AA-4FF6-8C19-F3C0768ABE55}" type="pres">
      <dgm:prSet presAssocID="{0EA595F8-8505-4F05-840E-960866C6E821}" presName="compNode" presStyleCnt="0"/>
      <dgm:spPr/>
    </dgm:pt>
    <dgm:pt modelId="{744D448C-D2F4-4D88-91AD-3ACE242D6C20}" type="pres">
      <dgm:prSet presAssocID="{0EA595F8-8505-4F05-840E-960866C6E821}" presName="bgRect" presStyleLbl="bgShp" presStyleIdx="2" presStyleCnt="3"/>
      <dgm:spPr/>
    </dgm:pt>
    <dgm:pt modelId="{A7B77D2B-A1C8-46D6-9100-9A7E9D920F0E}" type="pres">
      <dgm:prSet presAssocID="{0EA595F8-8505-4F05-840E-960866C6E821}"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xmlns="" val="0"/>
              </a:ext>
              <a:ext uri="{96DAC541-7B7A-43D3-8B79-37D633B846F1}">
                <asvg:svgBlip xmlns="" xmlns:asvg="http://schemas.microsoft.com/office/drawing/2016/SVG/main" r:embed="rId6"/>
              </a:ext>
            </a:extLst>
          </a:blip>
          <a:stretch>
            <a:fillRect/>
          </a:stretch>
        </a:blipFill>
        <a:ln>
          <a:noFill/>
        </a:ln>
      </dgm:spPr>
      <dgm:t>
        <a:bodyPr/>
        <a:lstStyle/>
        <a:p>
          <a:endParaRPr lang="sk-SK"/>
        </a:p>
      </dgm:t>
      <dgm:extLst>
        <a:ext uri="{E40237B7-FDA0-4F09-8148-C483321AD2D9}">
          <dgm14:cNvPr xmlns:dgm14="http://schemas.microsoft.com/office/drawing/2010/diagram" xmlns="" id="0" name="" descr="Pflanze"/>
        </a:ext>
      </dgm:extLst>
    </dgm:pt>
    <dgm:pt modelId="{3CD5333C-8152-41DE-96C0-AC0D75AC7012}" type="pres">
      <dgm:prSet presAssocID="{0EA595F8-8505-4F05-840E-960866C6E821}" presName="spaceRect" presStyleCnt="0"/>
      <dgm:spPr/>
    </dgm:pt>
    <dgm:pt modelId="{E3FD4673-EC57-48A7-A71B-7AB5E14B795F}" type="pres">
      <dgm:prSet presAssocID="{0EA595F8-8505-4F05-840E-960866C6E821}" presName="parTx" presStyleLbl="revTx" presStyleIdx="2" presStyleCnt="3">
        <dgm:presLayoutVars>
          <dgm:chMax val="0"/>
          <dgm:chPref val="0"/>
        </dgm:presLayoutVars>
      </dgm:prSet>
      <dgm:spPr/>
      <dgm:t>
        <a:bodyPr/>
        <a:lstStyle/>
        <a:p>
          <a:endParaRPr lang="sk-SK"/>
        </a:p>
      </dgm:t>
    </dgm:pt>
  </dgm:ptLst>
  <dgm:cxnLst>
    <dgm:cxn modelId="{14F98893-0433-413B-9DAB-DDB61DD041F8}" srcId="{1B7BF679-EA6F-49EB-B8DF-1962D10C2A50}" destId="{7236949A-BD01-4C0C-893D-C8EA8568B84C}" srcOrd="0" destOrd="0" parTransId="{6C8AA58D-D48C-4ACA-B44F-DF03EA486F04}" sibTransId="{62AE49A9-6179-4863-9E85-BCE9F45A01BF}"/>
    <dgm:cxn modelId="{8AC1B82D-CE5D-4267-AB8D-1240C987FE45}" type="presOf" srcId="{7236949A-BD01-4C0C-893D-C8EA8568B84C}" destId="{ABAACB29-E526-44F7-8573-D3780FC8332F}" srcOrd="0" destOrd="0" presId="urn:microsoft.com/office/officeart/2018/2/layout/IconVerticalSolidList"/>
    <dgm:cxn modelId="{395E7455-E26A-4034-941A-62ECD78D727F}" srcId="{1B7BF679-EA6F-49EB-B8DF-1962D10C2A50}" destId="{0EA595F8-8505-4F05-840E-960866C6E821}" srcOrd="2" destOrd="0" parTransId="{92B32235-7F5C-4C64-AF30-618B3F7A7268}" sibTransId="{74B03B7F-7A74-44E5-9DFB-BEEC832D3963}"/>
    <dgm:cxn modelId="{A2A41410-A71B-4B50-9140-3D4498A1169D}" type="presOf" srcId="{0EA595F8-8505-4F05-840E-960866C6E821}" destId="{E3FD4673-EC57-48A7-A71B-7AB5E14B795F}" srcOrd="0" destOrd="0" presId="urn:microsoft.com/office/officeart/2018/2/layout/IconVerticalSolidList"/>
    <dgm:cxn modelId="{3620B407-13B3-4C28-8232-C95EB7F0250F}" type="presOf" srcId="{E1C7FA5A-F782-4B61-95CC-0C45BC1A41D3}" destId="{96D13146-546C-4B9A-9DCA-75A0F7D33718}" srcOrd="0" destOrd="0" presId="urn:microsoft.com/office/officeart/2018/2/layout/IconVerticalSolidList"/>
    <dgm:cxn modelId="{37439F1E-9D84-4AD6-B4ED-2A04DDECB296}" srcId="{1B7BF679-EA6F-49EB-B8DF-1962D10C2A50}" destId="{E1C7FA5A-F782-4B61-95CC-0C45BC1A41D3}" srcOrd="1" destOrd="0" parTransId="{311B9139-3E0C-4F62-815F-AD51B3BD55C7}" sibTransId="{DF88A29E-A4BB-4B94-AFFE-811E2CA298D8}"/>
    <dgm:cxn modelId="{1DF94E34-A5D7-44D9-97B7-4D3EA6AF06B4}" type="presOf" srcId="{1B7BF679-EA6F-49EB-B8DF-1962D10C2A50}" destId="{1F684847-0E7C-48C4-86B9-EB8F5F2BC82D}" srcOrd="0" destOrd="0" presId="urn:microsoft.com/office/officeart/2018/2/layout/IconVerticalSolidList"/>
    <dgm:cxn modelId="{9685AB93-1326-4C2E-AF86-2EEBDE963EBE}" type="presParOf" srcId="{1F684847-0E7C-48C4-86B9-EB8F5F2BC82D}" destId="{1EAFDC47-F586-466F-97CD-4DA281322228}" srcOrd="0" destOrd="0" presId="urn:microsoft.com/office/officeart/2018/2/layout/IconVerticalSolidList"/>
    <dgm:cxn modelId="{3CDF1467-2522-458D-B1C4-835177985BEC}" type="presParOf" srcId="{1EAFDC47-F586-466F-97CD-4DA281322228}" destId="{D6555CAC-44D0-47EB-B32A-ECE26FFEF3BB}" srcOrd="0" destOrd="0" presId="urn:microsoft.com/office/officeart/2018/2/layout/IconVerticalSolidList"/>
    <dgm:cxn modelId="{1C7DD91C-E291-40E2-9CDA-21220005D9ED}" type="presParOf" srcId="{1EAFDC47-F586-466F-97CD-4DA281322228}" destId="{D180A391-9883-4786-89A8-894ABB5888D7}" srcOrd="1" destOrd="0" presId="urn:microsoft.com/office/officeart/2018/2/layout/IconVerticalSolidList"/>
    <dgm:cxn modelId="{AFF59C39-578B-43F5-A34A-4F848F6C23B0}" type="presParOf" srcId="{1EAFDC47-F586-466F-97CD-4DA281322228}" destId="{4EB7604A-940A-48CE-8F4C-08CDE88297B3}" srcOrd="2" destOrd="0" presId="urn:microsoft.com/office/officeart/2018/2/layout/IconVerticalSolidList"/>
    <dgm:cxn modelId="{AD6E7FAD-2A6A-47D5-9FE8-947FD2DE0454}" type="presParOf" srcId="{1EAFDC47-F586-466F-97CD-4DA281322228}" destId="{ABAACB29-E526-44F7-8573-D3780FC8332F}" srcOrd="3" destOrd="0" presId="urn:microsoft.com/office/officeart/2018/2/layout/IconVerticalSolidList"/>
    <dgm:cxn modelId="{D7CBF9ED-AEAD-4714-824F-4C724C94D530}" type="presParOf" srcId="{1F684847-0E7C-48C4-86B9-EB8F5F2BC82D}" destId="{D111AD3E-4A45-4C65-8C73-834DC5AB5032}" srcOrd="1" destOrd="0" presId="urn:microsoft.com/office/officeart/2018/2/layout/IconVerticalSolidList"/>
    <dgm:cxn modelId="{136515D2-1B0D-480E-A563-1F8FABC71FD0}" type="presParOf" srcId="{1F684847-0E7C-48C4-86B9-EB8F5F2BC82D}" destId="{13712368-BABD-44D4-9073-A98F54BAD112}" srcOrd="2" destOrd="0" presId="urn:microsoft.com/office/officeart/2018/2/layout/IconVerticalSolidList"/>
    <dgm:cxn modelId="{B3B7D5B8-5639-4C7F-B8D5-C111246F4C74}" type="presParOf" srcId="{13712368-BABD-44D4-9073-A98F54BAD112}" destId="{25D36182-1EF7-479B-83A6-141C37FEABB1}" srcOrd="0" destOrd="0" presId="urn:microsoft.com/office/officeart/2018/2/layout/IconVerticalSolidList"/>
    <dgm:cxn modelId="{8EE5363E-1CF1-4043-ACF6-4CF1D1137855}" type="presParOf" srcId="{13712368-BABD-44D4-9073-A98F54BAD112}" destId="{8D52D49E-87F4-491F-8558-67F6F0B5E9D7}" srcOrd="1" destOrd="0" presId="urn:microsoft.com/office/officeart/2018/2/layout/IconVerticalSolidList"/>
    <dgm:cxn modelId="{F54B6661-DFD0-4BF8-B95C-5CBE2D1B6A94}" type="presParOf" srcId="{13712368-BABD-44D4-9073-A98F54BAD112}" destId="{62445284-12B4-4015-841B-43306447A42A}" srcOrd="2" destOrd="0" presId="urn:microsoft.com/office/officeart/2018/2/layout/IconVerticalSolidList"/>
    <dgm:cxn modelId="{372EF5D4-4C51-4E50-91D8-6DAEBBBA03AF}" type="presParOf" srcId="{13712368-BABD-44D4-9073-A98F54BAD112}" destId="{96D13146-546C-4B9A-9DCA-75A0F7D33718}" srcOrd="3" destOrd="0" presId="urn:microsoft.com/office/officeart/2018/2/layout/IconVerticalSolidList"/>
    <dgm:cxn modelId="{D8E477C8-795B-4D94-96B1-ABDD3B539086}" type="presParOf" srcId="{1F684847-0E7C-48C4-86B9-EB8F5F2BC82D}" destId="{8415FD44-D478-485B-BF2C-6507DC7E2922}" srcOrd="3" destOrd="0" presId="urn:microsoft.com/office/officeart/2018/2/layout/IconVerticalSolidList"/>
    <dgm:cxn modelId="{6AE51E60-D8BC-4CE4-924A-A8DDF319D8E6}" type="presParOf" srcId="{1F684847-0E7C-48C4-86B9-EB8F5F2BC82D}" destId="{074533BB-C1AA-4FF6-8C19-F3C0768ABE55}" srcOrd="4" destOrd="0" presId="urn:microsoft.com/office/officeart/2018/2/layout/IconVerticalSolidList"/>
    <dgm:cxn modelId="{EC87B7F3-B537-4B22-BDCD-ECC4C0F4FDE6}" type="presParOf" srcId="{074533BB-C1AA-4FF6-8C19-F3C0768ABE55}" destId="{744D448C-D2F4-4D88-91AD-3ACE242D6C20}" srcOrd="0" destOrd="0" presId="urn:microsoft.com/office/officeart/2018/2/layout/IconVerticalSolidList"/>
    <dgm:cxn modelId="{63E2A322-48CE-4D99-B906-E655701F362C}" type="presParOf" srcId="{074533BB-C1AA-4FF6-8C19-F3C0768ABE55}" destId="{A7B77D2B-A1C8-46D6-9100-9A7E9D920F0E}" srcOrd="1" destOrd="0" presId="urn:microsoft.com/office/officeart/2018/2/layout/IconVerticalSolidList"/>
    <dgm:cxn modelId="{0EE264DB-3161-46D4-A292-E88A85459684}" type="presParOf" srcId="{074533BB-C1AA-4FF6-8C19-F3C0768ABE55}" destId="{3CD5333C-8152-41DE-96C0-AC0D75AC7012}" srcOrd="2" destOrd="0" presId="urn:microsoft.com/office/officeart/2018/2/layout/IconVerticalSolidList"/>
    <dgm:cxn modelId="{DAE7B7F3-2A89-405F-8428-AF008A5D835F}" type="presParOf" srcId="{074533BB-C1AA-4FF6-8C19-F3C0768ABE55}" destId="{E3FD4673-EC57-48A7-A71B-7AB5E14B795F}" srcOrd="3" destOrd="0" presId="urn:microsoft.com/office/officeart/2018/2/layout/IconVerticalSoli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5FB8F5-E228-4D30-A187-426DDBBD426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AA38A7-9A2E-4216-91C8-EDAA07C3587C}">
      <dgm:prSet/>
      <dgm:spPr/>
      <dgm:t>
        <a:bodyPr/>
        <a:lstStyle/>
        <a:p>
          <a:pPr>
            <a:lnSpc>
              <a:spcPct val="100000"/>
            </a:lnSpc>
          </a:pPr>
          <a:r>
            <a:rPr lang="de-DE" dirty="0"/>
            <a:t>If </a:t>
          </a:r>
          <a:r>
            <a:rPr lang="de-DE" dirty="0" err="1"/>
            <a:t>labels</a:t>
          </a:r>
          <a:r>
            <a:rPr lang="de-DE" dirty="0"/>
            <a:t> </a:t>
          </a:r>
          <a:r>
            <a:rPr lang="de-DE" dirty="0" err="1"/>
            <a:t>say</a:t>
          </a:r>
          <a:r>
            <a:rPr lang="de-DE" dirty="0"/>
            <a:t>…</a:t>
          </a:r>
          <a:endParaRPr lang="en-US" dirty="0"/>
        </a:p>
      </dgm:t>
    </dgm:pt>
    <dgm:pt modelId="{4BF9F087-48F4-4414-B383-498FD6E2ADFB}" type="parTrans" cxnId="{1F1379FF-C57B-4348-8FEA-8737850EE5CD}">
      <dgm:prSet/>
      <dgm:spPr/>
      <dgm:t>
        <a:bodyPr/>
        <a:lstStyle/>
        <a:p>
          <a:endParaRPr lang="en-US"/>
        </a:p>
      </dgm:t>
    </dgm:pt>
    <dgm:pt modelId="{5804FF1D-88CC-4B3B-9C64-983ED206BE00}" type="sibTrans" cxnId="{1F1379FF-C57B-4348-8FEA-8737850EE5CD}">
      <dgm:prSet/>
      <dgm:spPr/>
      <dgm:t>
        <a:bodyPr/>
        <a:lstStyle/>
        <a:p>
          <a:endParaRPr lang="en-US"/>
        </a:p>
      </dgm:t>
    </dgm:pt>
    <dgm:pt modelId="{BC6AEE6F-EAF7-46B9-B7A1-6C45328154C3}">
      <dgm:prSet/>
      <dgm:spPr/>
      <dgm:t>
        <a:bodyPr/>
        <a:lstStyle/>
        <a:p>
          <a:pPr>
            <a:lnSpc>
              <a:spcPct val="100000"/>
            </a:lnSpc>
          </a:pPr>
          <a:r>
            <a:rPr lang="de-DE"/>
            <a:t>… ´´organic´´ it obviously has to contain 95 % of organic ingredients</a:t>
          </a:r>
          <a:endParaRPr lang="en-US"/>
        </a:p>
      </dgm:t>
    </dgm:pt>
    <dgm:pt modelId="{169AB516-4A3F-4698-9CF8-63E65644816E}" type="parTrans" cxnId="{40002707-47D1-4BFB-8BEC-B37115CF605A}">
      <dgm:prSet/>
      <dgm:spPr/>
      <dgm:t>
        <a:bodyPr/>
        <a:lstStyle/>
        <a:p>
          <a:endParaRPr lang="en-US"/>
        </a:p>
      </dgm:t>
    </dgm:pt>
    <dgm:pt modelId="{5B61D584-076A-440E-A70E-9BBEBF3A9A85}" type="sibTrans" cxnId="{40002707-47D1-4BFB-8BEC-B37115CF605A}">
      <dgm:prSet/>
      <dgm:spPr/>
      <dgm:t>
        <a:bodyPr/>
        <a:lstStyle/>
        <a:p>
          <a:endParaRPr lang="en-US"/>
        </a:p>
      </dgm:t>
    </dgm:pt>
    <dgm:pt modelId="{A6CAB3A6-E974-449C-B955-17EF8957CE33}">
      <dgm:prSet/>
      <dgm:spPr/>
      <dgm:t>
        <a:bodyPr/>
        <a:lstStyle/>
        <a:p>
          <a:pPr>
            <a:lnSpc>
              <a:spcPct val="100000"/>
            </a:lnSpc>
          </a:pPr>
          <a:r>
            <a:rPr lang="de-DE"/>
            <a:t>… ´´made with organic ingredients´´ up to 70% of the total ingredients may be organic</a:t>
          </a:r>
          <a:endParaRPr lang="en-US"/>
        </a:p>
      </dgm:t>
    </dgm:pt>
    <dgm:pt modelId="{CF287348-A39F-4B0A-98A9-BB158BF511E1}" type="parTrans" cxnId="{2BAF21C0-4B13-4177-935B-DB926FCA1A12}">
      <dgm:prSet/>
      <dgm:spPr/>
      <dgm:t>
        <a:bodyPr/>
        <a:lstStyle/>
        <a:p>
          <a:endParaRPr lang="en-US"/>
        </a:p>
      </dgm:t>
    </dgm:pt>
    <dgm:pt modelId="{29E23CFC-ED99-4BAA-93A4-4EF0187F5458}" type="sibTrans" cxnId="{2BAF21C0-4B13-4177-935B-DB926FCA1A12}">
      <dgm:prSet/>
      <dgm:spPr/>
      <dgm:t>
        <a:bodyPr/>
        <a:lstStyle/>
        <a:p>
          <a:endParaRPr lang="en-US"/>
        </a:p>
      </dgm:t>
    </dgm:pt>
    <dgm:pt modelId="{199CEB05-D356-484E-8511-2C94AB1ED32E}">
      <dgm:prSet/>
      <dgm:spPr/>
      <dgm:t>
        <a:bodyPr/>
        <a:lstStyle/>
        <a:p>
          <a:pPr>
            <a:lnSpc>
              <a:spcPct val="100000"/>
            </a:lnSpc>
          </a:pPr>
          <a:r>
            <a:rPr lang="de-DE"/>
            <a:t>... ´´containing organic ingredients´´ it mostly contains 50 % organic components</a:t>
          </a:r>
          <a:endParaRPr lang="en-US"/>
        </a:p>
      </dgm:t>
    </dgm:pt>
    <dgm:pt modelId="{760673DC-1073-4E7C-B1F7-21F0E868EC29}" type="parTrans" cxnId="{FD319E08-C761-4352-9C80-126E5F45FAF3}">
      <dgm:prSet/>
      <dgm:spPr/>
      <dgm:t>
        <a:bodyPr/>
        <a:lstStyle/>
        <a:p>
          <a:endParaRPr lang="en-US"/>
        </a:p>
      </dgm:t>
    </dgm:pt>
    <dgm:pt modelId="{38E851AB-B349-42CA-8D74-D16999CAB8F7}" type="sibTrans" cxnId="{FD319E08-C761-4352-9C80-126E5F45FAF3}">
      <dgm:prSet/>
      <dgm:spPr/>
      <dgm:t>
        <a:bodyPr/>
        <a:lstStyle/>
        <a:p>
          <a:endParaRPr lang="en-US"/>
        </a:p>
      </dgm:t>
    </dgm:pt>
    <dgm:pt modelId="{1A5735AF-1D0D-47AD-9CB6-37298F4B0D7E}">
      <dgm:prSet/>
      <dgm:spPr/>
      <dgm:t>
        <a:bodyPr/>
        <a:lstStyle/>
        <a:p>
          <a:pPr>
            <a:lnSpc>
              <a:spcPct val="100000"/>
            </a:lnSpc>
          </a:pPr>
          <a:r>
            <a:rPr lang="de-DE" dirty="0"/>
            <a:t>… ´´100% </a:t>
          </a:r>
          <a:r>
            <a:rPr lang="de-DE" dirty="0" err="1"/>
            <a:t>organic</a:t>
          </a:r>
          <a:r>
            <a:rPr lang="de-DE" dirty="0"/>
            <a:t>´´ </a:t>
          </a:r>
          <a:r>
            <a:rPr lang="de-DE" dirty="0" err="1"/>
            <a:t>it</a:t>
          </a:r>
          <a:r>
            <a:rPr lang="de-DE" dirty="0"/>
            <a:t> </a:t>
          </a:r>
          <a:r>
            <a:rPr lang="de-DE" dirty="0" err="1"/>
            <a:t>truly</a:t>
          </a:r>
          <a:r>
            <a:rPr lang="de-DE" dirty="0"/>
            <a:t> </a:t>
          </a:r>
          <a:r>
            <a:rPr lang="de-DE" dirty="0" err="1"/>
            <a:t>contains</a:t>
          </a:r>
          <a:r>
            <a:rPr lang="de-DE" dirty="0"/>
            <a:t> 100% </a:t>
          </a:r>
          <a:r>
            <a:rPr lang="de-DE" dirty="0" err="1"/>
            <a:t>organic</a:t>
          </a:r>
          <a:r>
            <a:rPr lang="de-DE" dirty="0"/>
            <a:t> </a:t>
          </a:r>
          <a:r>
            <a:rPr lang="de-DE" dirty="0" err="1"/>
            <a:t>ingredients</a:t>
          </a:r>
          <a:r>
            <a:rPr lang="de-DE" dirty="0"/>
            <a:t> </a:t>
          </a:r>
          <a:endParaRPr lang="en-US" dirty="0"/>
        </a:p>
      </dgm:t>
    </dgm:pt>
    <dgm:pt modelId="{B38A35DE-6A48-4F30-A77C-DCF14019F2F8}" type="parTrans" cxnId="{045CFDBA-8729-4669-B636-CFF71BA99112}">
      <dgm:prSet/>
      <dgm:spPr/>
      <dgm:t>
        <a:bodyPr/>
        <a:lstStyle/>
        <a:p>
          <a:endParaRPr lang="en-US"/>
        </a:p>
      </dgm:t>
    </dgm:pt>
    <dgm:pt modelId="{9C5FFE8F-C8D6-40F3-9754-FDFDCAFA3F77}" type="sibTrans" cxnId="{045CFDBA-8729-4669-B636-CFF71BA99112}">
      <dgm:prSet/>
      <dgm:spPr/>
      <dgm:t>
        <a:bodyPr/>
        <a:lstStyle/>
        <a:p>
          <a:endParaRPr lang="en-US"/>
        </a:p>
      </dgm:t>
    </dgm:pt>
    <dgm:pt modelId="{A7FCDDFF-7960-4E90-A82D-145E8C471A37}" type="pres">
      <dgm:prSet presAssocID="{215FB8F5-E228-4D30-A187-426DDBBD426C}" presName="root" presStyleCnt="0">
        <dgm:presLayoutVars>
          <dgm:dir/>
          <dgm:resizeHandles val="exact"/>
        </dgm:presLayoutVars>
      </dgm:prSet>
      <dgm:spPr/>
      <dgm:t>
        <a:bodyPr/>
        <a:lstStyle/>
        <a:p>
          <a:endParaRPr lang="sk-SK"/>
        </a:p>
      </dgm:t>
    </dgm:pt>
    <dgm:pt modelId="{1F250419-594A-4D2B-A9DD-8391A50CE806}" type="pres">
      <dgm:prSet presAssocID="{91AA38A7-9A2E-4216-91C8-EDAA07C3587C}" presName="compNode" presStyleCnt="0"/>
      <dgm:spPr/>
    </dgm:pt>
    <dgm:pt modelId="{94D39037-45EE-4BCB-902E-903DE5F561A6}" type="pres">
      <dgm:prSet presAssocID="{91AA38A7-9A2E-4216-91C8-EDAA07C3587C}" presName="bgRect" presStyleLbl="bgShp" presStyleIdx="0" presStyleCnt="5"/>
      <dgm:spPr/>
    </dgm:pt>
    <dgm:pt modelId="{76428553-D61E-4F2F-8921-8E6DA714FB99}" type="pres">
      <dgm:prSet presAssocID="{91AA38A7-9A2E-4216-91C8-EDAA07C3587C}"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xmlns="" val="0"/>
              </a:ext>
              <a:ext uri="{96DAC541-7B7A-43D3-8B79-37D633B846F1}">
                <asvg:svgBlip xmlns="" xmlns:asvg="http://schemas.microsoft.com/office/drawing/2016/SVG/main" r:embed="rId2"/>
              </a:ext>
            </a:extLst>
          </a:blip>
          <a:stretch>
            <a:fillRect/>
          </a:stretch>
        </a:blipFill>
        <a:ln>
          <a:noFill/>
        </a:ln>
      </dgm:spPr>
      <dgm:t>
        <a:bodyPr/>
        <a:lstStyle/>
        <a:p>
          <a:endParaRPr lang="sk-SK"/>
        </a:p>
      </dgm:t>
      <dgm:extLst>
        <a:ext uri="{E40237B7-FDA0-4F09-8148-C483321AD2D9}">
          <dgm14:cNvPr xmlns:dgm14="http://schemas.microsoft.com/office/drawing/2010/diagram" xmlns="" id="0" name="" descr="Bezeichnung"/>
        </a:ext>
      </dgm:extLst>
    </dgm:pt>
    <dgm:pt modelId="{06663488-A13E-41FE-8A10-4E52C7C98678}" type="pres">
      <dgm:prSet presAssocID="{91AA38A7-9A2E-4216-91C8-EDAA07C3587C}" presName="spaceRect" presStyleCnt="0"/>
      <dgm:spPr/>
    </dgm:pt>
    <dgm:pt modelId="{98CD51B5-2F11-464B-982A-8EF993A30844}" type="pres">
      <dgm:prSet presAssocID="{91AA38A7-9A2E-4216-91C8-EDAA07C3587C}" presName="parTx" presStyleLbl="revTx" presStyleIdx="0" presStyleCnt="5">
        <dgm:presLayoutVars>
          <dgm:chMax val="0"/>
          <dgm:chPref val="0"/>
        </dgm:presLayoutVars>
      </dgm:prSet>
      <dgm:spPr/>
      <dgm:t>
        <a:bodyPr/>
        <a:lstStyle/>
        <a:p>
          <a:endParaRPr lang="sk-SK"/>
        </a:p>
      </dgm:t>
    </dgm:pt>
    <dgm:pt modelId="{B308E896-D7AD-46EB-ABD4-8E297CCCC47C}" type="pres">
      <dgm:prSet presAssocID="{5804FF1D-88CC-4B3B-9C64-983ED206BE00}" presName="sibTrans" presStyleCnt="0"/>
      <dgm:spPr/>
    </dgm:pt>
    <dgm:pt modelId="{A0D673CA-9ACF-4214-A6D6-EA2D0D54DB96}" type="pres">
      <dgm:prSet presAssocID="{BC6AEE6F-EAF7-46B9-B7A1-6C45328154C3}" presName="compNode" presStyleCnt="0"/>
      <dgm:spPr/>
    </dgm:pt>
    <dgm:pt modelId="{806AFFA2-90A3-4C9F-BE4F-C67BED908B4F}" type="pres">
      <dgm:prSet presAssocID="{BC6AEE6F-EAF7-46B9-B7A1-6C45328154C3}" presName="bgRect" presStyleLbl="bgShp" presStyleIdx="1" presStyleCnt="5"/>
      <dgm:spPr/>
    </dgm:pt>
    <dgm:pt modelId="{483462CE-F7E9-40EF-A919-CED611DDDC82}" type="pres">
      <dgm:prSet presAssocID="{BC6AEE6F-EAF7-46B9-B7A1-6C45328154C3}"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tretch>
            <a:fillRect/>
          </a:stretch>
        </a:blipFill>
        <a:ln>
          <a:noFill/>
        </a:ln>
      </dgm:spPr>
      <dgm:t>
        <a:bodyPr/>
        <a:lstStyle/>
        <a:p>
          <a:endParaRPr lang="sk-SK"/>
        </a:p>
      </dgm:t>
      <dgm:extLst>
        <a:ext uri="{E40237B7-FDA0-4F09-8148-C483321AD2D9}">
          <dgm14:cNvPr xmlns:dgm14="http://schemas.microsoft.com/office/drawing/2010/diagram" xmlns="" id="0" name="" descr="Trauben"/>
        </a:ext>
      </dgm:extLst>
    </dgm:pt>
    <dgm:pt modelId="{39614DE4-155F-4460-BAC9-047DD473B2CA}" type="pres">
      <dgm:prSet presAssocID="{BC6AEE6F-EAF7-46B9-B7A1-6C45328154C3}" presName="spaceRect" presStyleCnt="0"/>
      <dgm:spPr/>
    </dgm:pt>
    <dgm:pt modelId="{AD2F1B96-2AF7-4E2C-9724-02AC6671F19A}" type="pres">
      <dgm:prSet presAssocID="{BC6AEE6F-EAF7-46B9-B7A1-6C45328154C3}" presName="parTx" presStyleLbl="revTx" presStyleIdx="1" presStyleCnt="5">
        <dgm:presLayoutVars>
          <dgm:chMax val="0"/>
          <dgm:chPref val="0"/>
        </dgm:presLayoutVars>
      </dgm:prSet>
      <dgm:spPr/>
      <dgm:t>
        <a:bodyPr/>
        <a:lstStyle/>
        <a:p>
          <a:endParaRPr lang="sk-SK"/>
        </a:p>
      </dgm:t>
    </dgm:pt>
    <dgm:pt modelId="{893EF0F1-A77A-47AF-AFB3-B5AB4CA99EEA}" type="pres">
      <dgm:prSet presAssocID="{5B61D584-076A-440E-A70E-9BBEBF3A9A85}" presName="sibTrans" presStyleCnt="0"/>
      <dgm:spPr/>
    </dgm:pt>
    <dgm:pt modelId="{3F24C7ED-A09A-464D-A86E-E08E1EBDE8C0}" type="pres">
      <dgm:prSet presAssocID="{A6CAB3A6-E974-449C-B955-17EF8957CE33}" presName="compNode" presStyleCnt="0"/>
      <dgm:spPr/>
    </dgm:pt>
    <dgm:pt modelId="{8FDD45BF-EA21-420C-9BB2-C782486CF65F}" type="pres">
      <dgm:prSet presAssocID="{A6CAB3A6-E974-449C-B955-17EF8957CE33}" presName="bgRect" presStyleLbl="bgShp" presStyleIdx="2" presStyleCnt="5"/>
      <dgm:spPr/>
    </dgm:pt>
    <dgm:pt modelId="{ECE9A3A6-71C1-492F-BD0F-FCA2569B0AD1}" type="pres">
      <dgm:prSet presAssocID="{A6CAB3A6-E974-449C-B955-17EF8957CE33}"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xmlns="" val="0"/>
              </a:ext>
              <a:ext uri="{96DAC541-7B7A-43D3-8B79-37D633B846F1}">
                <asvg:svgBlip xmlns="" xmlns:asvg="http://schemas.microsoft.com/office/drawing/2016/SVG/main" r:embed="rId6"/>
              </a:ext>
            </a:extLst>
          </a:blip>
          <a:stretch>
            <a:fillRect/>
          </a:stretch>
        </a:blipFill>
        <a:ln>
          <a:noFill/>
        </a:ln>
      </dgm:spPr>
      <dgm:t>
        <a:bodyPr/>
        <a:lstStyle/>
        <a:p>
          <a:endParaRPr lang="sk-SK"/>
        </a:p>
      </dgm:t>
      <dgm:extLst>
        <a:ext uri="{E40237B7-FDA0-4F09-8148-C483321AD2D9}">
          <dgm14:cNvPr xmlns:dgm14="http://schemas.microsoft.com/office/drawing/2010/diagram" xmlns="" id="0" name="" descr="Farm scene"/>
        </a:ext>
      </dgm:extLst>
    </dgm:pt>
    <dgm:pt modelId="{4F79AEE1-E8CC-41DC-A22C-5B7805FB926C}" type="pres">
      <dgm:prSet presAssocID="{A6CAB3A6-E974-449C-B955-17EF8957CE33}" presName="spaceRect" presStyleCnt="0"/>
      <dgm:spPr/>
    </dgm:pt>
    <dgm:pt modelId="{40AD7529-16A2-490E-A769-6A4818171157}" type="pres">
      <dgm:prSet presAssocID="{A6CAB3A6-E974-449C-B955-17EF8957CE33}" presName="parTx" presStyleLbl="revTx" presStyleIdx="2" presStyleCnt="5">
        <dgm:presLayoutVars>
          <dgm:chMax val="0"/>
          <dgm:chPref val="0"/>
        </dgm:presLayoutVars>
      </dgm:prSet>
      <dgm:spPr/>
      <dgm:t>
        <a:bodyPr/>
        <a:lstStyle/>
        <a:p>
          <a:endParaRPr lang="sk-SK"/>
        </a:p>
      </dgm:t>
    </dgm:pt>
    <dgm:pt modelId="{A1FC6C8A-3A8A-4A45-9C45-19F51E3590C2}" type="pres">
      <dgm:prSet presAssocID="{29E23CFC-ED99-4BAA-93A4-4EF0187F5458}" presName="sibTrans" presStyleCnt="0"/>
      <dgm:spPr/>
    </dgm:pt>
    <dgm:pt modelId="{EDD7E796-2E0B-4870-8195-4C902E63EA50}" type="pres">
      <dgm:prSet presAssocID="{199CEB05-D356-484E-8511-2C94AB1ED32E}" presName="compNode" presStyleCnt="0"/>
      <dgm:spPr/>
    </dgm:pt>
    <dgm:pt modelId="{DCCD8D06-66E2-4EF6-A74A-3118C259E389}" type="pres">
      <dgm:prSet presAssocID="{199CEB05-D356-484E-8511-2C94AB1ED32E}" presName="bgRect" presStyleLbl="bgShp" presStyleIdx="3" presStyleCnt="5"/>
      <dgm:spPr/>
    </dgm:pt>
    <dgm:pt modelId="{AF7CB9CC-CDDA-4A04-83BA-FD2C860CE483}" type="pres">
      <dgm:prSet presAssocID="{199CEB05-D356-484E-8511-2C94AB1ED32E}"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xmlns="" val="0"/>
              </a:ext>
              <a:ext uri="{96DAC541-7B7A-43D3-8B79-37D633B846F1}">
                <asvg:svgBlip xmlns="" xmlns:asvg="http://schemas.microsoft.com/office/drawing/2016/SVG/main" r:embed="rId8"/>
              </a:ext>
            </a:extLst>
          </a:blip>
          <a:stretch>
            <a:fillRect/>
          </a:stretch>
        </a:blipFill>
        <a:ln>
          <a:noFill/>
        </a:ln>
      </dgm:spPr>
      <dgm:t>
        <a:bodyPr/>
        <a:lstStyle/>
        <a:p>
          <a:endParaRPr lang="sk-SK"/>
        </a:p>
      </dgm:t>
      <dgm:extLst>
        <a:ext uri="{E40237B7-FDA0-4F09-8148-C483321AD2D9}">
          <dgm14:cNvPr xmlns:dgm14="http://schemas.microsoft.com/office/drawing/2010/diagram" xmlns="" id="0" name="" descr="Avocado"/>
        </a:ext>
      </dgm:extLst>
    </dgm:pt>
    <dgm:pt modelId="{3B995D68-C847-491C-8224-369BFF987EA8}" type="pres">
      <dgm:prSet presAssocID="{199CEB05-D356-484E-8511-2C94AB1ED32E}" presName="spaceRect" presStyleCnt="0"/>
      <dgm:spPr/>
    </dgm:pt>
    <dgm:pt modelId="{890A9ADC-00DD-4245-B969-60AFD88DEB01}" type="pres">
      <dgm:prSet presAssocID="{199CEB05-D356-484E-8511-2C94AB1ED32E}" presName="parTx" presStyleLbl="revTx" presStyleIdx="3" presStyleCnt="5">
        <dgm:presLayoutVars>
          <dgm:chMax val="0"/>
          <dgm:chPref val="0"/>
        </dgm:presLayoutVars>
      </dgm:prSet>
      <dgm:spPr/>
      <dgm:t>
        <a:bodyPr/>
        <a:lstStyle/>
        <a:p>
          <a:endParaRPr lang="sk-SK"/>
        </a:p>
      </dgm:t>
    </dgm:pt>
    <dgm:pt modelId="{E5FCFCAF-0E3E-40EF-876F-A4D0A39AA402}" type="pres">
      <dgm:prSet presAssocID="{38E851AB-B349-42CA-8D74-D16999CAB8F7}" presName="sibTrans" presStyleCnt="0"/>
      <dgm:spPr/>
    </dgm:pt>
    <dgm:pt modelId="{6EF0ABBD-E8C2-438D-B953-300EF9FA0117}" type="pres">
      <dgm:prSet presAssocID="{1A5735AF-1D0D-47AD-9CB6-37298F4B0D7E}" presName="compNode" presStyleCnt="0"/>
      <dgm:spPr/>
    </dgm:pt>
    <dgm:pt modelId="{8961CC13-C2C9-46E8-A575-397CEC4033FD}" type="pres">
      <dgm:prSet presAssocID="{1A5735AF-1D0D-47AD-9CB6-37298F4B0D7E}" presName="bgRect" presStyleLbl="bgShp" presStyleIdx="4" presStyleCnt="5"/>
      <dgm:spPr/>
    </dgm:pt>
    <dgm:pt modelId="{FB426F3E-5E72-43BD-8BFE-8857DAC35821}" type="pres">
      <dgm:prSet presAssocID="{1A5735AF-1D0D-47AD-9CB6-37298F4B0D7E}"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xmlns="" val="0"/>
              </a:ext>
              <a:ext uri="{96DAC541-7B7A-43D3-8B79-37D633B846F1}">
                <asvg:svgBlip xmlns="" xmlns:asvg="http://schemas.microsoft.com/office/drawing/2016/SVG/main" r:embed="rId10"/>
              </a:ext>
            </a:extLst>
          </a:blip>
          <a:stretch>
            <a:fillRect/>
          </a:stretch>
        </a:blipFill>
        <a:ln>
          <a:noFill/>
        </a:ln>
      </dgm:spPr>
      <dgm:t>
        <a:bodyPr/>
        <a:lstStyle/>
        <a:p>
          <a:endParaRPr lang="sk-SK"/>
        </a:p>
      </dgm:t>
      <dgm:extLst>
        <a:ext uri="{E40237B7-FDA0-4F09-8148-C483321AD2D9}">
          <dgm14:cNvPr xmlns:dgm14="http://schemas.microsoft.com/office/drawing/2010/diagram" xmlns="" id="0" name="" descr="Kiosk"/>
        </a:ext>
      </dgm:extLst>
    </dgm:pt>
    <dgm:pt modelId="{AF2CA283-294C-46F8-AC46-C8CFB35A85BF}" type="pres">
      <dgm:prSet presAssocID="{1A5735AF-1D0D-47AD-9CB6-37298F4B0D7E}" presName="spaceRect" presStyleCnt="0"/>
      <dgm:spPr/>
    </dgm:pt>
    <dgm:pt modelId="{EA38B719-6E73-44EA-B666-349A376509F1}" type="pres">
      <dgm:prSet presAssocID="{1A5735AF-1D0D-47AD-9CB6-37298F4B0D7E}" presName="parTx" presStyleLbl="revTx" presStyleIdx="4" presStyleCnt="5">
        <dgm:presLayoutVars>
          <dgm:chMax val="0"/>
          <dgm:chPref val="0"/>
        </dgm:presLayoutVars>
      </dgm:prSet>
      <dgm:spPr/>
      <dgm:t>
        <a:bodyPr/>
        <a:lstStyle/>
        <a:p>
          <a:endParaRPr lang="sk-SK"/>
        </a:p>
      </dgm:t>
    </dgm:pt>
  </dgm:ptLst>
  <dgm:cxnLst>
    <dgm:cxn modelId="{045CFDBA-8729-4669-B636-CFF71BA99112}" srcId="{215FB8F5-E228-4D30-A187-426DDBBD426C}" destId="{1A5735AF-1D0D-47AD-9CB6-37298F4B0D7E}" srcOrd="4" destOrd="0" parTransId="{B38A35DE-6A48-4F30-A77C-DCF14019F2F8}" sibTransId="{9C5FFE8F-C8D6-40F3-9754-FDFDCAFA3F77}"/>
    <dgm:cxn modelId="{40002707-47D1-4BFB-8BEC-B37115CF605A}" srcId="{215FB8F5-E228-4D30-A187-426DDBBD426C}" destId="{BC6AEE6F-EAF7-46B9-B7A1-6C45328154C3}" srcOrd="1" destOrd="0" parTransId="{169AB516-4A3F-4698-9CF8-63E65644816E}" sibTransId="{5B61D584-076A-440E-A70E-9BBEBF3A9A85}"/>
    <dgm:cxn modelId="{F21D9775-9CCD-4164-88F6-3EFD78E74FD1}" type="presOf" srcId="{1A5735AF-1D0D-47AD-9CB6-37298F4B0D7E}" destId="{EA38B719-6E73-44EA-B666-349A376509F1}" srcOrd="0" destOrd="0" presId="urn:microsoft.com/office/officeart/2018/2/layout/IconVerticalSolidList"/>
    <dgm:cxn modelId="{2BAF21C0-4B13-4177-935B-DB926FCA1A12}" srcId="{215FB8F5-E228-4D30-A187-426DDBBD426C}" destId="{A6CAB3A6-E974-449C-B955-17EF8957CE33}" srcOrd="2" destOrd="0" parTransId="{CF287348-A39F-4B0A-98A9-BB158BF511E1}" sibTransId="{29E23CFC-ED99-4BAA-93A4-4EF0187F5458}"/>
    <dgm:cxn modelId="{1F1379FF-C57B-4348-8FEA-8737850EE5CD}" srcId="{215FB8F5-E228-4D30-A187-426DDBBD426C}" destId="{91AA38A7-9A2E-4216-91C8-EDAA07C3587C}" srcOrd="0" destOrd="0" parTransId="{4BF9F087-48F4-4414-B383-498FD6E2ADFB}" sibTransId="{5804FF1D-88CC-4B3B-9C64-983ED206BE00}"/>
    <dgm:cxn modelId="{6966041C-64C6-4767-8DAF-224A5481550E}" type="presOf" srcId="{215FB8F5-E228-4D30-A187-426DDBBD426C}" destId="{A7FCDDFF-7960-4E90-A82D-145E8C471A37}" srcOrd="0" destOrd="0" presId="urn:microsoft.com/office/officeart/2018/2/layout/IconVerticalSolidList"/>
    <dgm:cxn modelId="{368A74DC-9826-4DF9-AC03-FE8FFFBE2FAA}" type="presOf" srcId="{BC6AEE6F-EAF7-46B9-B7A1-6C45328154C3}" destId="{AD2F1B96-2AF7-4E2C-9724-02AC6671F19A}" srcOrd="0" destOrd="0" presId="urn:microsoft.com/office/officeart/2018/2/layout/IconVerticalSolidList"/>
    <dgm:cxn modelId="{8EA3B8EB-0B6B-434C-80BC-76280422AA93}" type="presOf" srcId="{199CEB05-D356-484E-8511-2C94AB1ED32E}" destId="{890A9ADC-00DD-4245-B969-60AFD88DEB01}" srcOrd="0" destOrd="0" presId="urn:microsoft.com/office/officeart/2018/2/layout/IconVerticalSolidList"/>
    <dgm:cxn modelId="{CEDB0716-37F3-43C2-8502-B067CA080C0F}" type="presOf" srcId="{91AA38A7-9A2E-4216-91C8-EDAA07C3587C}" destId="{98CD51B5-2F11-464B-982A-8EF993A30844}" srcOrd="0" destOrd="0" presId="urn:microsoft.com/office/officeart/2018/2/layout/IconVerticalSolidList"/>
    <dgm:cxn modelId="{A8E07F97-BBA2-435F-AC8A-91DD4611D9F0}" type="presOf" srcId="{A6CAB3A6-E974-449C-B955-17EF8957CE33}" destId="{40AD7529-16A2-490E-A769-6A4818171157}" srcOrd="0" destOrd="0" presId="urn:microsoft.com/office/officeart/2018/2/layout/IconVerticalSolidList"/>
    <dgm:cxn modelId="{FD319E08-C761-4352-9C80-126E5F45FAF3}" srcId="{215FB8F5-E228-4D30-A187-426DDBBD426C}" destId="{199CEB05-D356-484E-8511-2C94AB1ED32E}" srcOrd="3" destOrd="0" parTransId="{760673DC-1073-4E7C-B1F7-21F0E868EC29}" sibTransId="{38E851AB-B349-42CA-8D74-D16999CAB8F7}"/>
    <dgm:cxn modelId="{125E5CF3-70CC-4305-9394-3BD60FBCD9DD}" type="presParOf" srcId="{A7FCDDFF-7960-4E90-A82D-145E8C471A37}" destId="{1F250419-594A-4D2B-A9DD-8391A50CE806}" srcOrd="0" destOrd="0" presId="urn:microsoft.com/office/officeart/2018/2/layout/IconVerticalSolidList"/>
    <dgm:cxn modelId="{8868D2F9-82D3-4A9C-941E-6946CBDAE613}" type="presParOf" srcId="{1F250419-594A-4D2B-A9DD-8391A50CE806}" destId="{94D39037-45EE-4BCB-902E-903DE5F561A6}" srcOrd="0" destOrd="0" presId="urn:microsoft.com/office/officeart/2018/2/layout/IconVerticalSolidList"/>
    <dgm:cxn modelId="{66CFC4D8-77F9-4869-8469-9150DB5EBE17}" type="presParOf" srcId="{1F250419-594A-4D2B-A9DD-8391A50CE806}" destId="{76428553-D61E-4F2F-8921-8E6DA714FB99}" srcOrd="1" destOrd="0" presId="urn:microsoft.com/office/officeart/2018/2/layout/IconVerticalSolidList"/>
    <dgm:cxn modelId="{33316CA5-9C8F-47F1-9241-D03CF2FD90E7}" type="presParOf" srcId="{1F250419-594A-4D2B-A9DD-8391A50CE806}" destId="{06663488-A13E-41FE-8A10-4E52C7C98678}" srcOrd="2" destOrd="0" presId="urn:microsoft.com/office/officeart/2018/2/layout/IconVerticalSolidList"/>
    <dgm:cxn modelId="{563A90B2-CD2C-4D07-B6BE-B62CA6F18EAF}" type="presParOf" srcId="{1F250419-594A-4D2B-A9DD-8391A50CE806}" destId="{98CD51B5-2F11-464B-982A-8EF993A30844}" srcOrd="3" destOrd="0" presId="urn:microsoft.com/office/officeart/2018/2/layout/IconVerticalSolidList"/>
    <dgm:cxn modelId="{55D1D6F2-2CE0-44BF-B043-B5C766116CDB}" type="presParOf" srcId="{A7FCDDFF-7960-4E90-A82D-145E8C471A37}" destId="{B308E896-D7AD-46EB-ABD4-8E297CCCC47C}" srcOrd="1" destOrd="0" presId="urn:microsoft.com/office/officeart/2018/2/layout/IconVerticalSolidList"/>
    <dgm:cxn modelId="{4D2D78F2-786C-4AA3-9A08-EF774E1C5FE7}" type="presParOf" srcId="{A7FCDDFF-7960-4E90-A82D-145E8C471A37}" destId="{A0D673CA-9ACF-4214-A6D6-EA2D0D54DB96}" srcOrd="2" destOrd="0" presId="urn:microsoft.com/office/officeart/2018/2/layout/IconVerticalSolidList"/>
    <dgm:cxn modelId="{12E72E80-54A0-4B3A-B47B-45273C5F2581}" type="presParOf" srcId="{A0D673CA-9ACF-4214-A6D6-EA2D0D54DB96}" destId="{806AFFA2-90A3-4C9F-BE4F-C67BED908B4F}" srcOrd="0" destOrd="0" presId="urn:microsoft.com/office/officeart/2018/2/layout/IconVerticalSolidList"/>
    <dgm:cxn modelId="{A514ACA4-1EEE-432A-93E4-6EE2BA091B41}" type="presParOf" srcId="{A0D673CA-9ACF-4214-A6D6-EA2D0D54DB96}" destId="{483462CE-F7E9-40EF-A919-CED611DDDC82}" srcOrd="1" destOrd="0" presId="urn:microsoft.com/office/officeart/2018/2/layout/IconVerticalSolidList"/>
    <dgm:cxn modelId="{152B7007-7B3B-4364-A815-5859C3D92E44}" type="presParOf" srcId="{A0D673CA-9ACF-4214-A6D6-EA2D0D54DB96}" destId="{39614DE4-155F-4460-BAC9-047DD473B2CA}" srcOrd="2" destOrd="0" presId="urn:microsoft.com/office/officeart/2018/2/layout/IconVerticalSolidList"/>
    <dgm:cxn modelId="{377F12C9-3B30-4B00-96AB-07E72755838F}" type="presParOf" srcId="{A0D673CA-9ACF-4214-A6D6-EA2D0D54DB96}" destId="{AD2F1B96-2AF7-4E2C-9724-02AC6671F19A}" srcOrd="3" destOrd="0" presId="urn:microsoft.com/office/officeart/2018/2/layout/IconVerticalSolidList"/>
    <dgm:cxn modelId="{2A14F470-21D7-450A-9543-2F1A4012D4EA}" type="presParOf" srcId="{A7FCDDFF-7960-4E90-A82D-145E8C471A37}" destId="{893EF0F1-A77A-47AF-AFB3-B5AB4CA99EEA}" srcOrd="3" destOrd="0" presId="urn:microsoft.com/office/officeart/2018/2/layout/IconVerticalSolidList"/>
    <dgm:cxn modelId="{2125C21C-9540-4643-960D-967C520D0C2A}" type="presParOf" srcId="{A7FCDDFF-7960-4E90-A82D-145E8C471A37}" destId="{3F24C7ED-A09A-464D-A86E-E08E1EBDE8C0}" srcOrd="4" destOrd="0" presId="urn:microsoft.com/office/officeart/2018/2/layout/IconVerticalSolidList"/>
    <dgm:cxn modelId="{86F42966-0590-4DB7-AC5C-6E793C994FB7}" type="presParOf" srcId="{3F24C7ED-A09A-464D-A86E-E08E1EBDE8C0}" destId="{8FDD45BF-EA21-420C-9BB2-C782486CF65F}" srcOrd="0" destOrd="0" presId="urn:microsoft.com/office/officeart/2018/2/layout/IconVerticalSolidList"/>
    <dgm:cxn modelId="{2AD06755-1F2D-4267-BA2B-F2B768D450C9}" type="presParOf" srcId="{3F24C7ED-A09A-464D-A86E-E08E1EBDE8C0}" destId="{ECE9A3A6-71C1-492F-BD0F-FCA2569B0AD1}" srcOrd="1" destOrd="0" presId="urn:microsoft.com/office/officeart/2018/2/layout/IconVerticalSolidList"/>
    <dgm:cxn modelId="{4A370C17-097B-4B93-B15E-816D64CD4419}" type="presParOf" srcId="{3F24C7ED-A09A-464D-A86E-E08E1EBDE8C0}" destId="{4F79AEE1-E8CC-41DC-A22C-5B7805FB926C}" srcOrd="2" destOrd="0" presId="urn:microsoft.com/office/officeart/2018/2/layout/IconVerticalSolidList"/>
    <dgm:cxn modelId="{BB8E7F3C-C22D-4419-ADA1-022B13B9F47B}" type="presParOf" srcId="{3F24C7ED-A09A-464D-A86E-E08E1EBDE8C0}" destId="{40AD7529-16A2-490E-A769-6A4818171157}" srcOrd="3" destOrd="0" presId="urn:microsoft.com/office/officeart/2018/2/layout/IconVerticalSolidList"/>
    <dgm:cxn modelId="{8C4C150B-19FC-4592-9530-33D85F026053}" type="presParOf" srcId="{A7FCDDFF-7960-4E90-A82D-145E8C471A37}" destId="{A1FC6C8A-3A8A-4A45-9C45-19F51E3590C2}" srcOrd="5" destOrd="0" presId="urn:microsoft.com/office/officeart/2018/2/layout/IconVerticalSolidList"/>
    <dgm:cxn modelId="{BEC07CC5-8314-4433-B3F5-D854E9F4BD35}" type="presParOf" srcId="{A7FCDDFF-7960-4E90-A82D-145E8C471A37}" destId="{EDD7E796-2E0B-4870-8195-4C902E63EA50}" srcOrd="6" destOrd="0" presId="urn:microsoft.com/office/officeart/2018/2/layout/IconVerticalSolidList"/>
    <dgm:cxn modelId="{B0064A6F-E932-4C66-925B-BF7020C15EB6}" type="presParOf" srcId="{EDD7E796-2E0B-4870-8195-4C902E63EA50}" destId="{DCCD8D06-66E2-4EF6-A74A-3118C259E389}" srcOrd="0" destOrd="0" presId="urn:microsoft.com/office/officeart/2018/2/layout/IconVerticalSolidList"/>
    <dgm:cxn modelId="{0D712C4C-8117-4B11-A30C-8987B8CC7149}" type="presParOf" srcId="{EDD7E796-2E0B-4870-8195-4C902E63EA50}" destId="{AF7CB9CC-CDDA-4A04-83BA-FD2C860CE483}" srcOrd="1" destOrd="0" presId="urn:microsoft.com/office/officeart/2018/2/layout/IconVerticalSolidList"/>
    <dgm:cxn modelId="{CE7B450F-9BD7-469B-A890-6562A736F37A}" type="presParOf" srcId="{EDD7E796-2E0B-4870-8195-4C902E63EA50}" destId="{3B995D68-C847-491C-8224-369BFF987EA8}" srcOrd="2" destOrd="0" presId="urn:microsoft.com/office/officeart/2018/2/layout/IconVerticalSolidList"/>
    <dgm:cxn modelId="{5BC3B9F7-60EC-44F9-9973-6F52090A2764}" type="presParOf" srcId="{EDD7E796-2E0B-4870-8195-4C902E63EA50}" destId="{890A9ADC-00DD-4245-B969-60AFD88DEB01}" srcOrd="3" destOrd="0" presId="urn:microsoft.com/office/officeart/2018/2/layout/IconVerticalSolidList"/>
    <dgm:cxn modelId="{587D4EC3-0882-4ADB-A91F-8C91DE138E95}" type="presParOf" srcId="{A7FCDDFF-7960-4E90-A82D-145E8C471A37}" destId="{E5FCFCAF-0E3E-40EF-876F-A4D0A39AA402}" srcOrd="7" destOrd="0" presId="urn:microsoft.com/office/officeart/2018/2/layout/IconVerticalSolidList"/>
    <dgm:cxn modelId="{5EAD3899-6DA7-43A7-AD4D-49797DE16211}" type="presParOf" srcId="{A7FCDDFF-7960-4E90-A82D-145E8C471A37}" destId="{6EF0ABBD-E8C2-438D-B953-300EF9FA0117}" srcOrd="8" destOrd="0" presId="urn:microsoft.com/office/officeart/2018/2/layout/IconVerticalSolidList"/>
    <dgm:cxn modelId="{E78947FD-4D95-4DA1-8CBB-0F2AA369F92F}" type="presParOf" srcId="{6EF0ABBD-E8C2-438D-B953-300EF9FA0117}" destId="{8961CC13-C2C9-46E8-A575-397CEC4033FD}" srcOrd="0" destOrd="0" presId="urn:microsoft.com/office/officeart/2018/2/layout/IconVerticalSolidList"/>
    <dgm:cxn modelId="{370D9371-0691-4ABF-A6EE-58CFCC6F348F}" type="presParOf" srcId="{6EF0ABBD-E8C2-438D-B953-300EF9FA0117}" destId="{FB426F3E-5E72-43BD-8BFE-8857DAC35821}" srcOrd="1" destOrd="0" presId="urn:microsoft.com/office/officeart/2018/2/layout/IconVerticalSolidList"/>
    <dgm:cxn modelId="{39C96FE7-78F8-4582-BC4F-14095A2E21E0}" type="presParOf" srcId="{6EF0ABBD-E8C2-438D-B953-300EF9FA0117}" destId="{AF2CA283-294C-46F8-AC46-C8CFB35A85BF}" srcOrd="2" destOrd="0" presId="urn:microsoft.com/office/officeart/2018/2/layout/IconVerticalSolidList"/>
    <dgm:cxn modelId="{0B78C48A-2163-4073-BCEA-D78023084560}" type="presParOf" srcId="{6EF0ABBD-E8C2-438D-B953-300EF9FA0117}" destId="{EA38B719-6E73-44EA-B666-349A376509F1}" srcOrd="3" destOrd="0" presId="urn:microsoft.com/office/officeart/2018/2/layout/IconVerticalSoli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739BB2-C46B-4040-B3BD-DD290A2B95E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B0D25CA-D008-4E45-9C0B-811B395A830A}">
      <dgm:prSet/>
      <dgm:spPr/>
      <dgm:t>
        <a:bodyPr/>
        <a:lstStyle/>
        <a:p>
          <a:r>
            <a:rPr lang="de-DE"/>
            <a:t>Cows that produce normal milk tend to have smaller cages</a:t>
          </a:r>
          <a:endParaRPr lang="en-US"/>
        </a:p>
      </dgm:t>
    </dgm:pt>
    <dgm:pt modelId="{B638890F-7093-4839-B0B4-8153A2C4326A}" type="parTrans" cxnId="{B4A36ECC-5FC6-4E0A-8677-C0D24DCF2352}">
      <dgm:prSet/>
      <dgm:spPr/>
      <dgm:t>
        <a:bodyPr/>
        <a:lstStyle/>
        <a:p>
          <a:endParaRPr lang="en-US"/>
        </a:p>
      </dgm:t>
    </dgm:pt>
    <dgm:pt modelId="{E7448C9E-2D17-4982-8536-6B73C5F0E92C}" type="sibTrans" cxnId="{B4A36ECC-5FC6-4E0A-8677-C0D24DCF2352}">
      <dgm:prSet/>
      <dgm:spPr/>
      <dgm:t>
        <a:bodyPr/>
        <a:lstStyle/>
        <a:p>
          <a:endParaRPr lang="en-US"/>
        </a:p>
      </dgm:t>
    </dgm:pt>
    <dgm:pt modelId="{ABAE84AB-CAA2-4B41-8D1B-F0C5E629B072}">
      <dgm:prSet/>
      <dgm:spPr/>
      <dgm:t>
        <a:bodyPr/>
        <a:lstStyle/>
        <a:p>
          <a:r>
            <a:rPr lang="de-DE"/>
            <a:t>They also get milked more often </a:t>
          </a:r>
          <a:endParaRPr lang="en-US"/>
        </a:p>
      </dgm:t>
    </dgm:pt>
    <dgm:pt modelId="{A9468F49-276C-4523-B9FA-8794725C3B2F}" type="parTrans" cxnId="{DCCEC572-6827-4884-93FE-22DBE5ED6527}">
      <dgm:prSet/>
      <dgm:spPr/>
      <dgm:t>
        <a:bodyPr/>
        <a:lstStyle/>
        <a:p>
          <a:endParaRPr lang="en-US"/>
        </a:p>
      </dgm:t>
    </dgm:pt>
    <dgm:pt modelId="{F57CD1EA-CD7F-4E80-ADF3-AB3E53FCD608}" type="sibTrans" cxnId="{DCCEC572-6827-4884-93FE-22DBE5ED6527}">
      <dgm:prSet/>
      <dgm:spPr/>
      <dgm:t>
        <a:bodyPr/>
        <a:lstStyle/>
        <a:p>
          <a:endParaRPr lang="en-US"/>
        </a:p>
      </dgm:t>
    </dgm:pt>
    <dgm:pt modelId="{86015D3A-E48A-443C-AB8A-D50788EFF24B}">
      <dgm:prSet/>
      <dgm:spPr/>
      <dgm:t>
        <a:bodyPr/>
        <a:lstStyle/>
        <a:p>
          <a:r>
            <a:rPr lang="de-DE"/>
            <a:t>Their feed also contains genetic enigeenering</a:t>
          </a:r>
          <a:endParaRPr lang="en-US"/>
        </a:p>
      </dgm:t>
    </dgm:pt>
    <dgm:pt modelId="{F1D2C624-237F-49BE-9904-ECA9047FF063}" type="parTrans" cxnId="{402EAA32-1625-4B45-8287-046809212454}">
      <dgm:prSet/>
      <dgm:spPr/>
      <dgm:t>
        <a:bodyPr/>
        <a:lstStyle/>
        <a:p>
          <a:endParaRPr lang="en-US"/>
        </a:p>
      </dgm:t>
    </dgm:pt>
    <dgm:pt modelId="{4800F4CE-A876-4633-8E2D-0E691B3A82DE}" type="sibTrans" cxnId="{402EAA32-1625-4B45-8287-046809212454}">
      <dgm:prSet/>
      <dgm:spPr/>
      <dgm:t>
        <a:bodyPr/>
        <a:lstStyle/>
        <a:p>
          <a:endParaRPr lang="en-US"/>
        </a:p>
      </dgm:t>
    </dgm:pt>
    <dgm:pt modelId="{F1E49F65-A3B1-4869-B3C1-31922A9C78D8}">
      <dgm:prSet/>
      <dgm:spPr/>
      <dgm:t>
        <a:bodyPr/>
        <a:lstStyle/>
        <a:p>
          <a:r>
            <a:rPr lang="de-DE" dirty="0" err="1"/>
            <a:t>Could</a:t>
          </a:r>
          <a:r>
            <a:rPr lang="de-DE" dirty="0"/>
            <a:t> </a:t>
          </a:r>
          <a:r>
            <a:rPr lang="de-DE" dirty="0" err="1"/>
            <a:t>contain</a:t>
          </a:r>
          <a:r>
            <a:rPr lang="de-DE" dirty="0"/>
            <a:t> </a:t>
          </a:r>
          <a:r>
            <a:rPr lang="de-DE" dirty="0" err="1"/>
            <a:t>residue</a:t>
          </a:r>
          <a:r>
            <a:rPr lang="de-DE" dirty="0"/>
            <a:t> </a:t>
          </a:r>
          <a:r>
            <a:rPr lang="de-DE" dirty="0" err="1"/>
            <a:t>anibiotics</a:t>
          </a:r>
          <a:endParaRPr lang="en-US" dirty="0"/>
        </a:p>
      </dgm:t>
    </dgm:pt>
    <dgm:pt modelId="{755C8346-DFA3-48DC-801C-9DEF31AF3C95}" type="parTrans" cxnId="{18B8C5A5-C9E4-4F76-BB26-02E68837D0E7}">
      <dgm:prSet/>
      <dgm:spPr/>
      <dgm:t>
        <a:bodyPr/>
        <a:lstStyle/>
        <a:p>
          <a:endParaRPr lang="en-US"/>
        </a:p>
      </dgm:t>
    </dgm:pt>
    <dgm:pt modelId="{732CA6E2-7B6A-4DE2-B77F-583C45130217}" type="sibTrans" cxnId="{18B8C5A5-C9E4-4F76-BB26-02E68837D0E7}">
      <dgm:prSet/>
      <dgm:spPr/>
      <dgm:t>
        <a:bodyPr/>
        <a:lstStyle/>
        <a:p>
          <a:endParaRPr lang="en-US"/>
        </a:p>
      </dgm:t>
    </dgm:pt>
    <dgm:pt modelId="{A60972F4-CD7F-44C0-8143-A2F65451FC92}">
      <dgm:prSet/>
      <dgm:spPr/>
      <dgm:t>
        <a:bodyPr/>
        <a:lstStyle/>
        <a:p>
          <a:r>
            <a:rPr lang="de-DE"/>
            <a:t>they grow up without grow up hormons</a:t>
          </a:r>
          <a:endParaRPr lang="en-US"/>
        </a:p>
      </dgm:t>
    </dgm:pt>
    <dgm:pt modelId="{25F9A423-3214-4E8D-91CB-5AB60A7AFC42}" type="parTrans" cxnId="{76F805AD-8142-47BF-85DC-F7447AD82571}">
      <dgm:prSet/>
      <dgm:spPr/>
      <dgm:t>
        <a:bodyPr/>
        <a:lstStyle/>
        <a:p>
          <a:endParaRPr lang="en-US"/>
        </a:p>
      </dgm:t>
    </dgm:pt>
    <dgm:pt modelId="{F1BB8C15-10D9-492B-8FF2-1005FE9CB2AF}" type="sibTrans" cxnId="{76F805AD-8142-47BF-85DC-F7447AD82571}">
      <dgm:prSet/>
      <dgm:spPr/>
      <dgm:t>
        <a:bodyPr/>
        <a:lstStyle/>
        <a:p>
          <a:endParaRPr lang="en-US"/>
        </a:p>
      </dgm:t>
    </dgm:pt>
    <dgm:pt modelId="{C44169C0-7648-4330-90E9-5D2838F57A99}" type="pres">
      <dgm:prSet presAssocID="{2D739BB2-C46B-4040-B3BD-DD290A2B95EE}" presName="vert0" presStyleCnt="0">
        <dgm:presLayoutVars>
          <dgm:dir/>
          <dgm:animOne val="branch"/>
          <dgm:animLvl val="lvl"/>
        </dgm:presLayoutVars>
      </dgm:prSet>
      <dgm:spPr/>
      <dgm:t>
        <a:bodyPr/>
        <a:lstStyle/>
        <a:p>
          <a:endParaRPr lang="sk-SK"/>
        </a:p>
      </dgm:t>
    </dgm:pt>
    <dgm:pt modelId="{996517B5-1E26-4BDE-9236-42481358C4C2}" type="pres">
      <dgm:prSet presAssocID="{0B0D25CA-D008-4E45-9C0B-811B395A830A}" presName="thickLine" presStyleLbl="alignNode1" presStyleIdx="0" presStyleCnt="5"/>
      <dgm:spPr/>
    </dgm:pt>
    <dgm:pt modelId="{6F3AF0A0-0727-49EC-9F35-D039CD998257}" type="pres">
      <dgm:prSet presAssocID="{0B0D25CA-D008-4E45-9C0B-811B395A830A}" presName="horz1" presStyleCnt="0"/>
      <dgm:spPr/>
    </dgm:pt>
    <dgm:pt modelId="{E24BC2D9-CA20-4A69-872B-679A77DFE3C7}" type="pres">
      <dgm:prSet presAssocID="{0B0D25CA-D008-4E45-9C0B-811B395A830A}" presName="tx1" presStyleLbl="revTx" presStyleIdx="0" presStyleCnt="5"/>
      <dgm:spPr/>
      <dgm:t>
        <a:bodyPr/>
        <a:lstStyle/>
        <a:p>
          <a:endParaRPr lang="sk-SK"/>
        </a:p>
      </dgm:t>
    </dgm:pt>
    <dgm:pt modelId="{E483461D-E7B0-42C0-8151-E151CF2077B0}" type="pres">
      <dgm:prSet presAssocID="{0B0D25CA-D008-4E45-9C0B-811B395A830A}" presName="vert1" presStyleCnt="0"/>
      <dgm:spPr/>
    </dgm:pt>
    <dgm:pt modelId="{FD894149-3ACA-4428-A67E-E3FBAAECB51E}" type="pres">
      <dgm:prSet presAssocID="{ABAE84AB-CAA2-4B41-8D1B-F0C5E629B072}" presName="thickLine" presStyleLbl="alignNode1" presStyleIdx="1" presStyleCnt="5"/>
      <dgm:spPr/>
    </dgm:pt>
    <dgm:pt modelId="{F61FF1BB-87DE-4BDD-B933-47EB5914A7B8}" type="pres">
      <dgm:prSet presAssocID="{ABAE84AB-CAA2-4B41-8D1B-F0C5E629B072}" presName="horz1" presStyleCnt="0"/>
      <dgm:spPr/>
    </dgm:pt>
    <dgm:pt modelId="{35E37DB2-EE62-4F39-8C21-BAFF0FA5C811}" type="pres">
      <dgm:prSet presAssocID="{ABAE84AB-CAA2-4B41-8D1B-F0C5E629B072}" presName="tx1" presStyleLbl="revTx" presStyleIdx="1" presStyleCnt="5"/>
      <dgm:spPr/>
      <dgm:t>
        <a:bodyPr/>
        <a:lstStyle/>
        <a:p>
          <a:endParaRPr lang="sk-SK"/>
        </a:p>
      </dgm:t>
    </dgm:pt>
    <dgm:pt modelId="{31670302-501A-44F3-926C-E388F9FF0C16}" type="pres">
      <dgm:prSet presAssocID="{ABAE84AB-CAA2-4B41-8D1B-F0C5E629B072}" presName="vert1" presStyleCnt="0"/>
      <dgm:spPr/>
    </dgm:pt>
    <dgm:pt modelId="{8FCD1496-7055-42B0-9039-E22F31B011CB}" type="pres">
      <dgm:prSet presAssocID="{86015D3A-E48A-443C-AB8A-D50788EFF24B}" presName="thickLine" presStyleLbl="alignNode1" presStyleIdx="2" presStyleCnt="5"/>
      <dgm:spPr/>
    </dgm:pt>
    <dgm:pt modelId="{8BA42044-54C8-4E30-B307-A8E3A5258718}" type="pres">
      <dgm:prSet presAssocID="{86015D3A-E48A-443C-AB8A-D50788EFF24B}" presName="horz1" presStyleCnt="0"/>
      <dgm:spPr/>
    </dgm:pt>
    <dgm:pt modelId="{465A6D16-A19B-4102-BB84-D2D3005D4F29}" type="pres">
      <dgm:prSet presAssocID="{86015D3A-E48A-443C-AB8A-D50788EFF24B}" presName="tx1" presStyleLbl="revTx" presStyleIdx="2" presStyleCnt="5"/>
      <dgm:spPr/>
      <dgm:t>
        <a:bodyPr/>
        <a:lstStyle/>
        <a:p>
          <a:endParaRPr lang="sk-SK"/>
        </a:p>
      </dgm:t>
    </dgm:pt>
    <dgm:pt modelId="{26BB12BA-A5E4-434C-8C58-7585C2D82A34}" type="pres">
      <dgm:prSet presAssocID="{86015D3A-E48A-443C-AB8A-D50788EFF24B}" presName="vert1" presStyleCnt="0"/>
      <dgm:spPr/>
    </dgm:pt>
    <dgm:pt modelId="{3C8A0B4A-257C-4B86-9542-1A1A6BA63980}" type="pres">
      <dgm:prSet presAssocID="{F1E49F65-A3B1-4869-B3C1-31922A9C78D8}" presName="thickLine" presStyleLbl="alignNode1" presStyleIdx="3" presStyleCnt="5"/>
      <dgm:spPr/>
    </dgm:pt>
    <dgm:pt modelId="{433D9420-9813-4C97-BC16-FD947E3DF6CE}" type="pres">
      <dgm:prSet presAssocID="{F1E49F65-A3B1-4869-B3C1-31922A9C78D8}" presName="horz1" presStyleCnt="0"/>
      <dgm:spPr/>
    </dgm:pt>
    <dgm:pt modelId="{6C7835C8-B79A-4948-AF77-5395B48468FE}" type="pres">
      <dgm:prSet presAssocID="{F1E49F65-A3B1-4869-B3C1-31922A9C78D8}" presName="tx1" presStyleLbl="revTx" presStyleIdx="3" presStyleCnt="5"/>
      <dgm:spPr/>
      <dgm:t>
        <a:bodyPr/>
        <a:lstStyle/>
        <a:p>
          <a:endParaRPr lang="sk-SK"/>
        </a:p>
      </dgm:t>
    </dgm:pt>
    <dgm:pt modelId="{58709340-6200-4485-91EE-886463B20314}" type="pres">
      <dgm:prSet presAssocID="{F1E49F65-A3B1-4869-B3C1-31922A9C78D8}" presName="vert1" presStyleCnt="0"/>
      <dgm:spPr/>
    </dgm:pt>
    <dgm:pt modelId="{BAB7B3E2-E1CD-4CFC-B66A-AB5E67301DA7}" type="pres">
      <dgm:prSet presAssocID="{A60972F4-CD7F-44C0-8143-A2F65451FC92}" presName="thickLine" presStyleLbl="alignNode1" presStyleIdx="4" presStyleCnt="5"/>
      <dgm:spPr/>
    </dgm:pt>
    <dgm:pt modelId="{C0D8163B-9257-4059-98F2-AD05A28D075D}" type="pres">
      <dgm:prSet presAssocID="{A60972F4-CD7F-44C0-8143-A2F65451FC92}" presName="horz1" presStyleCnt="0"/>
      <dgm:spPr/>
    </dgm:pt>
    <dgm:pt modelId="{676EE9FD-F9D7-4BCC-9ABE-EB9524519F66}" type="pres">
      <dgm:prSet presAssocID="{A60972F4-CD7F-44C0-8143-A2F65451FC92}" presName="tx1" presStyleLbl="revTx" presStyleIdx="4" presStyleCnt="5"/>
      <dgm:spPr/>
      <dgm:t>
        <a:bodyPr/>
        <a:lstStyle/>
        <a:p>
          <a:endParaRPr lang="sk-SK"/>
        </a:p>
      </dgm:t>
    </dgm:pt>
    <dgm:pt modelId="{1EB0CF97-1A5D-4F11-9A01-35344751BD63}" type="pres">
      <dgm:prSet presAssocID="{A60972F4-CD7F-44C0-8143-A2F65451FC92}" presName="vert1" presStyleCnt="0"/>
      <dgm:spPr/>
    </dgm:pt>
  </dgm:ptLst>
  <dgm:cxnLst>
    <dgm:cxn modelId="{DCCEC572-6827-4884-93FE-22DBE5ED6527}" srcId="{2D739BB2-C46B-4040-B3BD-DD290A2B95EE}" destId="{ABAE84AB-CAA2-4B41-8D1B-F0C5E629B072}" srcOrd="1" destOrd="0" parTransId="{A9468F49-276C-4523-B9FA-8794725C3B2F}" sibTransId="{F57CD1EA-CD7F-4E80-ADF3-AB3E53FCD608}"/>
    <dgm:cxn modelId="{18B8C5A5-C9E4-4F76-BB26-02E68837D0E7}" srcId="{2D739BB2-C46B-4040-B3BD-DD290A2B95EE}" destId="{F1E49F65-A3B1-4869-B3C1-31922A9C78D8}" srcOrd="3" destOrd="0" parTransId="{755C8346-DFA3-48DC-801C-9DEF31AF3C95}" sibTransId="{732CA6E2-7B6A-4DE2-B77F-583C45130217}"/>
    <dgm:cxn modelId="{19971A75-9B67-49E5-B0F6-95299F9FE68E}" type="presOf" srcId="{86015D3A-E48A-443C-AB8A-D50788EFF24B}" destId="{465A6D16-A19B-4102-BB84-D2D3005D4F29}" srcOrd="0" destOrd="0" presId="urn:microsoft.com/office/officeart/2008/layout/LinedList"/>
    <dgm:cxn modelId="{76F805AD-8142-47BF-85DC-F7447AD82571}" srcId="{2D739BB2-C46B-4040-B3BD-DD290A2B95EE}" destId="{A60972F4-CD7F-44C0-8143-A2F65451FC92}" srcOrd="4" destOrd="0" parTransId="{25F9A423-3214-4E8D-91CB-5AB60A7AFC42}" sibTransId="{F1BB8C15-10D9-492B-8FF2-1005FE9CB2AF}"/>
    <dgm:cxn modelId="{90795CE7-1D02-458E-ABFD-9CB561FB54A7}" type="presOf" srcId="{2D739BB2-C46B-4040-B3BD-DD290A2B95EE}" destId="{C44169C0-7648-4330-90E9-5D2838F57A99}" srcOrd="0" destOrd="0" presId="urn:microsoft.com/office/officeart/2008/layout/LinedList"/>
    <dgm:cxn modelId="{CD74EFD7-E89B-4DC5-AD08-D470C5104C35}" type="presOf" srcId="{0B0D25CA-D008-4E45-9C0B-811B395A830A}" destId="{E24BC2D9-CA20-4A69-872B-679A77DFE3C7}" srcOrd="0" destOrd="0" presId="urn:microsoft.com/office/officeart/2008/layout/LinedList"/>
    <dgm:cxn modelId="{B4A36ECC-5FC6-4E0A-8677-C0D24DCF2352}" srcId="{2D739BB2-C46B-4040-B3BD-DD290A2B95EE}" destId="{0B0D25CA-D008-4E45-9C0B-811B395A830A}" srcOrd="0" destOrd="0" parTransId="{B638890F-7093-4839-B0B4-8153A2C4326A}" sibTransId="{E7448C9E-2D17-4982-8536-6B73C5F0E92C}"/>
    <dgm:cxn modelId="{0BF15DF0-EF7A-42AB-AE51-96B6BF845654}" type="presOf" srcId="{ABAE84AB-CAA2-4B41-8D1B-F0C5E629B072}" destId="{35E37DB2-EE62-4F39-8C21-BAFF0FA5C811}" srcOrd="0" destOrd="0" presId="urn:microsoft.com/office/officeart/2008/layout/LinedList"/>
    <dgm:cxn modelId="{9969AA8A-7A3B-440A-9588-01C8EDA6B3AD}" type="presOf" srcId="{F1E49F65-A3B1-4869-B3C1-31922A9C78D8}" destId="{6C7835C8-B79A-4948-AF77-5395B48468FE}" srcOrd="0" destOrd="0" presId="urn:microsoft.com/office/officeart/2008/layout/LinedList"/>
    <dgm:cxn modelId="{F7F68E47-B75C-4D18-9D23-118A80EE7820}" type="presOf" srcId="{A60972F4-CD7F-44C0-8143-A2F65451FC92}" destId="{676EE9FD-F9D7-4BCC-9ABE-EB9524519F66}" srcOrd="0" destOrd="0" presId="urn:microsoft.com/office/officeart/2008/layout/LinedList"/>
    <dgm:cxn modelId="{402EAA32-1625-4B45-8287-046809212454}" srcId="{2D739BB2-C46B-4040-B3BD-DD290A2B95EE}" destId="{86015D3A-E48A-443C-AB8A-D50788EFF24B}" srcOrd="2" destOrd="0" parTransId="{F1D2C624-237F-49BE-9904-ECA9047FF063}" sibTransId="{4800F4CE-A876-4633-8E2D-0E691B3A82DE}"/>
    <dgm:cxn modelId="{463185D0-D5F6-41D3-95F4-D1863D41C759}" type="presParOf" srcId="{C44169C0-7648-4330-90E9-5D2838F57A99}" destId="{996517B5-1E26-4BDE-9236-42481358C4C2}" srcOrd="0" destOrd="0" presId="urn:microsoft.com/office/officeart/2008/layout/LinedList"/>
    <dgm:cxn modelId="{C9E1379E-4B26-423C-9020-1F2265035DD7}" type="presParOf" srcId="{C44169C0-7648-4330-90E9-5D2838F57A99}" destId="{6F3AF0A0-0727-49EC-9F35-D039CD998257}" srcOrd="1" destOrd="0" presId="urn:microsoft.com/office/officeart/2008/layout/LinedList"/>
    <dgm:cxn modelId="{344D6E5A-96B6-4084-A690-EA35A329603D}" type="presParOf" srcId="{6F3AF0A0-0727-49EC-9F35-D039CD998257}" destId="{E24BC2D9-CA20-4A69-872B-679A77DFE3C7}" srcOrd="0" destOrd="0" presId="urn:microsoft.com/office/officeart/2008/layout/LinedList"/>
    <dgm:cxn modelId="{A1D81FAF-0B4A-4B01-B95A-B88B4A22BBEC}" type="presParOf" srcId="{6F3AF0A0-0727-49EC-9F35-D039CD998257}" destId="{E483461D-E7B0-42C0-8151-E151CF2077B0}" srcOrd="1" destOrd="0" presId="urn:microsoft.com/office/officeart/2008/layout/LinedList"/>
    <dgm:cxn modelId="{9DA3DFE9-DF3C-4B44-A343-1571EDF379A1}" type="presParOf" srcId="{C44169C0-7648-4330-90E9-5D2838F57A99}" destId="{FD894149-3ACA-4428-A67E-E3FBAAECB51E}" srcOrd="2" destOrd="0" presId="urn:microsoft.com/office/officeart/2008/layout/LinedList"/>
    <dgm:cxn modelId="{C4089C02-6EBC-43D1-80BB-38736EF5385B}" type="presParOf" srcId="{C44169C0-7648-4330-90E9-5D2838F57A99}" destId="{F61FF1BB-87DE-4BDD-B933-47EB5914A7B8}" srcOrd="3" destOrd="0" presId="urn:microsoft.com/office/officeart/2008/layout/LinedList"/>
    <dgm:cxn modelId="{AC21B156-E49A-4C13-A519-E618E5669FDB}" type="presParOf" srcId="{F61FF1BB-87DE-4BDD-B933-47EB5914A7B8}" destId="{35E37DB2-EE62-4F39-8C21-BAFF0FA5C811}" srcOrd="0" destOrd="0" presId="urn:microsoft.com/office/officeart/2008/layout/LinedList"/>
    <dgm:cxn modelId="{217C9DF8-D116-42A8-BE5E-A8FF494984D4}" type="presParOf" srcId="{F61FF1BB-87DE-4BDD-B933-47EB5914A7B8}" destId="{31670302-501A-44F3-926C-E388F9FF0C16}" srcOrd="1" destOrd="0" presId="urn:microsoft.com/office/officeart/2008/layout/LinedList"/>
    <dgm:cxn modelId="{906E44E4-954F-47E8-BF66-A4F8CCB8A0AD}" type="presParOf" srcId="{C44169C0-7648-4330-90E9-5D2838F57A99}" destId="{8FCD1496-7055-42B0-9039-E22F31B011CB}" srcOrd="4" destOrd="0" presId="urn:microsoft.com/office/officeart/2008/layout/LinedList"/>
    <dgm:cxn modelId="{0CB6D36B-1E87-4725-80C3-0EF1E4055808}" type="presParOf" srcId="{C44169C0-7648-4330-90E9-5D2838F57A99}" destId="{8BA42044-54C8-4E30-B307-A8E3A5258718}" srcOrd="5" destOrd="0" presId="urn:microsoft.com/office/officeart/2008/layout/LinedList"/>
    <dgm:cxn modelId="{0420EE3C-2CA3-4648-85E9-68603A89EDEE}" type="presParOf" srcId="{8BA42044-54C8-4E30-B307-A8E3A5258718}" destId="{465A6D16-A19B-4102-BB84-D2D3005D4F29}" srcOrd="0" destOrd="0" presId="urn:microsoft.com/office/officeart/2008/layout/LinedList"/>
    <dgm:cxn modelId="{7454CC01-913C-406E-A642-9BDAD8B1F61D}" type="presParOf" srcId="{8BA42044-54C8-4E30-B307-A8E3A5258718}" destId="{26BB12BA-A5E4-434C-8C58-7585C2D82A34}" srcOrd="1" destOrd="0" presId="urn:microsoft.com/office/officeart/2008/layout/LinedList"/>
    <dgm:cxn modelId="{AD9C821C-6113-45DE-B516-8FC8A841436F}" type="presParOf" srcId="{C44169C0-7648-4330-90E9-5D2838F57A99}" destId="{3C8A0B4A-257C-4B86-9542-1A1A6BA63980}" srcOrd="6" destOrd="0" presId="urn:microsoft.com/office/officeart/2008/layout/LinedList"/>
    <dgm:cxn modelId="{D5571BFA-7AC8-4148-A6D5-400A523D733E}" type="presParOf" srcId="{C44169C0-7648-4330-90E9-5D2838F57A99}" destId="{433D9420-9813-4C97-BC16-FD947E3DF6CE}" srcOrd="7" destOrd="0" presId="urn:microsoft.com/office/officeart/2008/layout/LinedList"/>
    <dgm:cxn modelId="{6B90DF12-1842-4EB6-8DF0-04C57ED50108}" type="presParOf" srcId="{433D9420-9813-4C97-BC16-FD947E3DF6CE}" destId="{6C7835C8-B79A-4948-AF77-5395B48468FE}" srcOrd="0" destOrd="0" presId="urn:microsoft.com/office/officeart/2008/layout/LinedList"/>
    <dgm:cxn modelId="{D28FB301-F999-4DA8-8DD6-C8C391F69DA7}" type="presParOf" srcId="{433D9420-9813-4C97-BC16-FD947E3DF6CE}" destId="{58709340-6200-4485-91EE-886463B20314}" srcOrd="1" destOrd="0" presId="urn:microsoft.com/office/officeart/2008/layout/LinedList"/>
    <dgm:cxn modelId="{91DB5C90-010C-47D3-9150-868DCF8B9FC0}" type="presParOf" srcId="{C44169C0-7648-4330-90E9-5D2838F57A99}" destId="{BAB7B3E2-E1CD-4CFC-B66A-AB5E67301DA7}" srcOrd="8" destOrd="0" presId="urn:microsoft.com/office/officeart/2008/layout/LinedList"/>
    <dgm:cxn modelId="{F08789D4-B68A-43E7-B75F-D454841EA17C}" type="presParOf" srcId="{C44169C0-7648-4330-90E9-5D2838F57A99}" destId="{C0D8163B-9257-4059-98F2-AD05A28D075D}" srcOrd="9" destOrd="0" presId="urn:microsoft.com/office/officeart/2008/layout/LinedList"/>
    <dgm:cxn modelId="{B8B4BD70-B9B1-46F3-B1B4-D6F1E1E7BFDF}" type="presParOf" srcId="{C0D8163B-9257-4059-98F2-AD05A28D075D}" destId="{676EE9FD-F9D7-4BCC-9ABE-EB9524519F66}" srcOrd="0" destOrd="0" presId="urn:microsoft.com/office/officeart/2008/layout/LinedList"/>
    <dgm:cxn modelId="{0CC01087-0D85-47D5-ADCD-EEA03A07119E}" type="presParOf" srcId="{C0D8163B-9257-4059-98F2-AD05A28D075D}" destId="{1EB0CF97-1A5D-4F11-9A01-35344751BD63}"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53CE09-D391-4E9E-8703-E4EDCD68693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de-DE"/>
        </a:p>
      </dgm:t>
    </dgm:pt>
    <dgm:pt modelId="{743EAAC6-0F90-41C0-A085-3309AC92F485}">
      <dgm:prSet/>
      <dgm:spPr/>
      <dgm:t>
        <a:bodyPr/>
        <a:lstStyle/>
        <a:p>
          <a:r>
            <a:rPr lang="de-DE"/>
            <a:t>The cows must live in a space of 10qm per cow</a:t>
          </a:r>
        </a:p>
      </dgm:t>
    </dgm:pt>
    <dgm:pt modelId="{3BF86A04-1AE3-4090-BBA5-03A1BA6B2304}" type="parTrans" cxnId="{04622857-8B7D-4E93-A01A-667854ACDEF4}">
      <dgm:prSet/>
      <dgm:spPr/>
      <dgm:t>
        <a:bodyPr/>
        <a:lstStyle/>
        <a:p>
          <a:endParaRPr lang="de-DE"/>
        </a:p>
      </dgm:t>
    </dgm:pt>
    <dgm:pt modelId="{0A7773BA-1FF8-4BD3-A4B3-F3E441033A1D}" type="sibTrans" cxnId="{04622857-8B7D-4E93-A01A-667854ACDEF4}">
      <dgm:prSet/>
      <dgm:spPr/>
      <dgm:t>
        <a:bodyPr/>
        <a:lstStyle/>
        <a:p>
          <a:endParaRPr lang="de-DE"/>
        </a:p>
      </dgm:t>
    </dgm:pt>
    <dgm:pt modelId="{71E150E1-B707-42FC-B5AA-FBE2238FAC00}">
      <dgm:prSet/>
      <dgm:spPr/>
      <dgm:t>
        <a:bodyPr/>
        <a:lstStyle/>
        <a:p>
          <a:r>
            <a:rPr lang="de-DE"/>
            <a:t>They get milked less; that means they only get milked 2 times per day and not 3 times</a:t>
          </a:r>
        </a:p>
      </dgm:t>
    </dgm:pt>
    <dgm:pt modelId="{78E1F498-EB54-4F6C-A6C5-708045207702}" type="parTrans" cxnId="{96489844-618B-4C2B-9040-5B6678208BC6}">
      <dgm:prSet/>
      <dgm:spPr/>
      <dgm:t>
        <a:bodyPr/>
        <a:lstStyle/>
        <a:p>
          <a:endParaRPr lang="de-DE"/>
        </a:p>
      </dgm:t>
    </dgm:pt>
    <dgm:pt modelId="{13C9ED99-3E09-4088-881E-970794B73B15}" type="sibTrans" cxnId="{96489844-618B-4C2B-9040-5B6678208BC6}">
      <dgm:prSet/>
      <dgm:spPr/>
      <dgm:t>
        <a:bodyPr/>
        <a:lstStyle/>
        <a:p>
          <a:endParaRPr lang="de-DE"/>
        </a:p>
      </dgm:t>
    </dgm:pt>
    <dgm:pt modelId="{B4743B19-04F7-4D13-8E85-88F18B146465}">
      <dgm:prSet/>
      <dgm:spPr/>
      <dgm:t>
        <a:bodyPr/>
        <a:lstStyle/>
        <a:p>
          <a:r>
            <a:rPr lang="de-DE"/>
            <a:t>They strictly get natural straw; which means without antibiotics</a:t>
          </a:r>
        </a:p>
      </dgm:t>
    </dgm:pt>
    <dgm:pt modelId="{0D001380-AB2C-45C4-89C7-61AD103A8789}" type="parTrans" cxnId="{00DB807D-A620-48A1-961B-39FC10C12F81}">
      <dgm:prSet/>
      <dgm:spPr/>
      <dgm:t>
        <a:bodyPr/>
        <a:lstStyle/>
        <a:p>
          <a:endParaRPr lang="de-DE"/>
        </a:p>
      </dgm:t>
    </dgm:pt>
    <dgm:pt modelId="{4B6EAEB9-79B2-4303-B408-BEBD72D896BE}" type="sibTrans" cxnId="{00DB807D-A620-48A1-961B-39FC10C12F81}">
      <dgm:prSet/>
      <dgm:spPr/>
      <dgm:t>
        <a:bodyPr/>
        <a:lstStyle/>
        <a:p>
          <a:endParaRPr lang="de-DE"/>
        </a:p>
      </dgm:t>
    </dgm:pt>
    <dgm:pt modelId="{F36872E0-50BB-451F-A3C5-21EA302CB5BA}" type="pres">
      <dgm:prSet presAssocID="{2253CE09-D391-4E9E-8703-E4EDCD686933}" presName="vert0" presStyleCnt="0">
        <dgm:presLayoutVars>
          <dgm:dir/>
          <dgm:animOne val="branch"/>
          <dgm:animLvl val="lvl"/>
        </dgm:presLayoutVars>
      </dgm:prSet>
      <dgm:spPr/>
      <dgm:t>
        <a:bodyPr/>
        <a:lstStyle/>
        <a:p>
          <a:endParaRPr lang="sk-SK"/>
        </a:p>
      </dgm:t>
    </dgm:pt>
    <dgm:pt modelId="{D95D9060-F217-40E4-9F9E-C6F5B1666496}" type="pres">
      <dgm:prSet presAssocID="{743EAAC6-0F90-41C0-A085-3309AC92F485}" presName="thickLine" presStyleLbl="alignNode1" presStyleIdx="0" presStyleCnt="3"/>
      <dgm:spPr/>
    </dgm:pt>
    <dgm:pt modelId="{AAD5E4B9-2878-4B59-9955-E55C8081C400}" type="pres">
      <dgm:prSet presAssocID="{743EAAC6-0F90-41C0-A085-3309AC92F485}" presName="horz1" presStyleCnt="0"/>
      <dgm:spPr/>
    </dgm:pt>
    <dgm:pt modelId="{1FFEAFC2-2086-43CC-AD09-7413FFEB9815}" type="pres">
      <dgm:prSet presAssocID="{743EAAC6-0F90-41C0-A085-3309AC92F485}" presName="tx1" presStyleLbl="revTx" presStyleIdx="0" presStyleCnt="3"/>
      <dgm:spPr/>
      <dgm:t>
        <a:bodyPr/>
        <a:lstStyle/>
        <a:p>
          <a:endParaRPr lang="sk-SK"/>
        </a:p>
      </dgm:t>
    </dgm:pt>
    <dgm:pt modelId="{38F5E07C-6A26-4201-88EA-384C977C880B}" type="pres">
      <dgm:prSet presAssocID="{743EAAC6-0F90-41C0-A085-3309AC92F485}" presName="vert1" presStyleCnt="0"/>
      <dgm:spPr/>
    </dgm:pt>
    <dgm:pt modelId="{E8315D09-1A42-43C7-9526-408C75FFE04A}" type="pres">
      <dgm:prSet presAssocID="{71E150E1-B707-42FC-B5AA-FBE2238FAC00}" presName="thickLine" presStyleLbl="alignNode1" presStyleIdx="1" presStyleCnt="3"/>
      <dgm:spPr/>
    </dgm:pt>
    <dgm:pt modelId="{DED6F70B-24BA-46BA-8744-B1604B934A8A}" type="pres">
      <dgm:prSet presAssocID="{71E150E1-B707-42FC-B5AA-FBE2238FAC00}" presName="horz1" presStyleCnt="0"/>
      <dgm:spPr/>
    </dgm:pt>
    <dgm:pt modelId="{86FEFECC-EE7C-4C92-8FD7-66129ACC5F20}" type="pres">
      <dgm:prSet presAssocID="{71E150E1-B707-42FC-B5AA-FBE2238FAC00}" presName="tx1" presStyleLbl="revTx" presStyleIdx="1" presStyleCnt="3"/>
      <dgm:spPr/>
      <dgm:t>
        <a:bodyPr/>
        <a:lstStyle/>
        <a:p>
          <a:endParaRPr lang="sk-SK"/>
        </a:p>
      </dgm:t>
    </dgm:pt>
    <dgm:pt modelId="{BA4467EA-D7E4-407E-9925-B1B5325D8CB5}" type="pres">
      <dgm:prSet presAssocID="{71E150E1-B707-42FC-B5AA-FBE2238FAC00}" presName="vert1" presStyleCnt="0"/>
      <dgm:spPr/>
    </dgm:pt>
    <dgm:pt modelId="{0A7A68A0-1703-40D0-AD85-AFE03602D667}" type="pres">
      <dgm:prSet presAssocID="{B4743B19-04F7-4D13-8E85-88F18B146465}" presName="thickLine" presStyleLbl="alignNode1" presStyleIdx="2" presStyleCnt="3"/>
      <dgm:spPr/>
    </dgm:pt>
    <dgm:pt modelId="{5797A029-A7A5-4C07-A4CD-E5E1ED0C5E66}" type="pres">
      <dgm:prSet presAssocID="{B4743B19-04F7-4D13-8E85-88F18B146465}" presName="horz1" presStyleCnt="0"/>
      <dgm:spPr/>
    </dgm:pt>
    <dgm:pt modelId="{2A9DC0C4-C403-44A1-A105-96C9E608B838}" type="pres">
      <dgm:prSet presAssocID="{B4743B19-04F7-4D13-8E85-88F18B146465}" presName="tx1" presStyleLbl="revTx" presStyleIdx="2" presStyleCnt="3"/>
      <dgm:spPr/>
      <dgm:t>
        <a:bodyPr/>
        <a:lstStyle/>
        <a:p>
          <a:endParaRPr lang="sk-SK"/>
        </a:p>
      </dgm:t>
    </dgm:pt>
    <dgm:pt modelId="{9A2E41A6-04CA-43D5-B67B-697ED9CA51B4}" type="pres">
      <dgm:prSet presAssocID="{B4743B19-04F7-4D13-8E85-88F18B146465}" presName="vert1" presStyleCnt="0"/>
      <dgm:spPr/>
    </dgm:pt>
  </dgm:ptLst>
  <dgm:cxnLst>
    <dgm:cxn modelId="{96489844-618B-4C2B-9040-5B6678208BC6}" srcId="{2253CE09-D391-4E9E-8703-E4EDCD686933}" destId="{71E150E1-B707-42FC-B5AA-FBE2238FAC00}" srcOrd="1" destOrd="0" parTransId="{78E1F498-EB54-4F6C-A6C5-708045207702}" sibTransId="{13C9ED99-3E09-4088-881E-970794B73B15}"/>
    <dgm:cxn modelId="{04622857-8B7D-4E93-A01A-667854ACDEF4}" srcId="{2253CE09-D391-4E9E-8703-E4EDCD686933}" destId="{743EAAC6-0F90-41C0-A085-3309AC92F485}" srcOrd="0" destOrd="0" parTransId="{3BF86A04-1AE3-4090-BBA5-03A1BA6B2304}" sibTransId="{0A7773BA-1FF8-4BD3-A4B3-F3E441033A1D}"/>
    <dgm:cxn modelId="{1BEF309A-ABA3-4A01-AD06-169FBEE60D81}" type="presOf" srcId="{743EAAC6-0F90-41C0-A085-3309AC92F485}" destId="{1FFEAFC2-2086-43CC-AD09-7413FFEB9815}" srcOrd="0" destOrd="0" presId="urn:microsoft.com/office/officeart/2008/layout/LinedList"/>
    <dgm:cxn modelId="{9675E848-B681-47B5-B009-46ED1607C0A6}" type="presOf" srcId="{B4743B19-04F7-4D13-8E85-88F18B146465}" destId="{2A9DC0C4-C403-44A1-A105-96C9E608B838}" srcOrd="0" destOrd="0" presId="urn:microsoft.com/office/officeart/2008/layout/LinedList"/>
    <dgm:cxn modelId="{047D4F80-576F-40D7-B512-1680DA6B90F8}" type="presOf" srcId="{71E150E1-B707-42FC-B5AA-FBE2238FAC00}" destId="{86FEFECC-EE7C-4C92-8FD7-66129ACC5F20}" srcOrd="0" destOrd="0" presId="urn:microsoft.com/office/officeart/2008/layout/LinedList"/>
    <dgm:cxn modelId="{00DB807D-A620-48A1-961B-39FC10C12F81}" srcId="{2253CE09-D391-4E9E-8703-E4EDCD686933}" destId="{B4743B19-04F7-4D13-8E85-88F18B146465}" srcOrd="2" destOrd="0" parTransId="{0D001380-AB2C-45C4-89C7-61AD103A8789}" sibTransId="{4B6EAEB9-79B2-4303-B408-BEBD72D896BE}"/>
    <dgm:cxn modelId="{AA50CA3F-E344-4782-AC18-5CC057467A19}" type="presOf" srcId="{2253CE09-D391-4E9E-8703-E4EDCD686933}" destId="{F36872E0-50BB-451F-A3C5-21EA302CB5BA}" srcOrd="0" destOrd="0" presId="urn:microsoft.com/office/officeart/2008/layout/LinedList"/>
    <dgm:cxn modelId="{3C17B127-16BA-4B7D-8B0A-C1CA72CC35ED}" type="presParOf" srcId="{F36872E0-50BB-451F-A3C5-21EA302CB5BA}" destId="{D95D9060-F217-40E4-9F9E-C6F5B1666496}" srcOrd="0" destOrd="0" presId="urn:microsoft.com/office/officeart/2008/layout/LinedList"/>
    <dgm:cxn modelId="{AD415326-4197-4082-B875-E4132672081C}" type="presParOf" srcId="{F36872E0-50BB-451F-A3C5-21EA302CB5BA}" destId="{AAD5E4B9-2878-4B59-9955-E55C8081C400}" srcOrd="1" destOrd="0" presId="urn:microsoft.com/office/officeart/2008/layout/LinedList"/>
    <dgm:cxn modelId="{80362D5A-ED79-4BB8-8248-DF608FF68F90}" type="presParOf" srcId="{AAD5E4B9-2878-4B59-9955-E55C8081C400}" destId="{1FFEAFC2-2086-43CC-AD09-7413FFEB9815}" srcOrd="0" destOrd="0" presId="urn:microsoft.com/office/officeart/2008/layout/LinedList"/>
    <dgm:cxn modelId="{548A7F27-C6A6-459D-AD60-1B533BBE1587}" type="presParOf" srcId="{AAD5E4B9-2878-4B59-9955-E55C8081C400}" destId="{38F5E07C-6A26-4201-88EA-384C977C880B}" srcOrd="1" destOrd="0" presId="urn:microsoft.com/office/officeart/2008/layout/LinedList"/>
    <dgm:cxn modelId="{DC9E859B-5114-4C36-8FAE-E5448EB3ADCA}" type="presParOf" srcId="{F36872E0-50BB-451F-A3C5-21EA302CB5BA}" destId="{E8315D09-1A42-43C7-9526-408C75FFE04A}" srcOrd="2" destOrd="0" presId="urn:microsoft.com/office/officeart/2008/layout/LinedList"/>
    <dgm:cxn modelId="{597C07B2-CAC4-4AA7-A8AF-68328920C78B}" type="presParOf" srcId="{F36872E0-50BB-451F-A3C5-21EA302CB5BA}" destId="{DED6F70B-24BA-46BA-8744-B1604B934A8A}" srcOrd="3" destOrd="0" presId="urn:microsoft.com/office/officeart/2008/layout/LinedList"/>
    <dgm:cxn modelId="{885B39AB-522E-45CB-A3B8-957546FB3A3D}" type="presParOf" srcId="{DED6F70B-24BA-46BA-8744-B1604B934A8A}" destId="{86FEFECC-EE7C-4C92-8FD7-66129ACC5F20}" srcOrd="0" destOrd="0" presId="urn:microsoft.com/office/officeart/2008/layout/LinedList"/>
    <dgm:cxn modelId="{DB27C562-7A50-426E-AE1C-BD8BEC6D8DDA}" type="presParOf" srcId="{DED6F70B-24BA-46BA-8744-B1604B934A8A}" destId="{BA4467EA-D7E4-407E-9925-B1B5325D8CB5}" srcOrd="1" destOrd="0" presId="urn:microsoft.com/office/officeart/2008/layout/LinedList"/>
    <dgm:cxn modelId="{8A7F1C26-F760-40BD-AE8A-A077ECDFAC8C}" type="presParOf" srcId="{F36872E0-50BB-451F-A3C5-21EA302CB5BA}" destId="{0A7A68A0-1703-40D0-AD85-AFE03602D667}" srcOrd="4" destOrd="0" presId="urn:microsoft.com/office/officeart/2008/layout/LinedList"/>
    <dgm:cxn modelId="{A9532D74-99BE-4EC2-9668-99CBE81B7B8A}" type="presParOf" srcId="{F36872E0-50BB-451F-A3C5-21EA302CB5BA}" destId="{5797A029-A7A5-4C07-A4CD-E5E1ED0C5E66}" srcOrd="5" destOrd="0" presId="urn:microsoft.com/office/officeart/2008/layout/LinedList"/>
    <dgm:cxn modelId="{795AD5F2-0C92-4FB7-A15B-D3AC0EDFA8C8}" type="presParOf" srcId="{5797A029-A7A5-4C07-A4CD-E5E1ED0C5E66}" destId="{2A9DC0C4-C403-44A1-A105-96C9E608B838}" srcOrd="0" destOrd="0" presId="urn:microsoft.com/office/officeart/2008/layout/LinedList"/>
    <dgm:cxn modelId="{7AFC41E0-5401-4F61-9882-81AC544F2B38}" type="presParOf" srcId="{5797A029-A7A5-4C07-A4CD-E5E1ED0C5E66}" destId="{9A2E41A6-04CA-43D5-B67B-697ED9CA51B4}" srcOrd="1" destOrd="0" presId="urn:microsoft.com/office/officeart/2008/layout/LinedList"/>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D8A238-DA4B-499C-87D0-8B08BBBBAF8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ED17ED43-60FA-40AF-8B1E-D6C6350AA49A}">
      <dgm:prSet/>
      <dgm:spPr/>
      <dgm:t>
        <a:bodyPr/>
        <a:lstStyle/>
        <a:p>
          <a:r>
            <a:rPr lang="de-DE">
              <a:hlinkClick xmlns:r="http://schemas.openxmlformats.org/officeDocument/2006/relationships" r:id="rId1"/>
            </a:rPr>
            <a:t>www.enviornmentalconscience.com</a:t>
          </a:r>
          <a:endParaRPr lang="en-US"/>
        </a:p>
      </dgm:t>
    </dgm:pt>
    <dgm:pt modelId="{DF69F41B-FB47-4CDC-BADB-C6BE0A2342AD}" type="parTrans" cxnId="{B2E13847-59FF-45A4-A197-E67C9CF48262}">
      <dgm:prSet/>
      <dgm:spPr/>
      <dgm:t>
        <a:bodyPr/>
        <a:lstStyle/>
        <a:p>
          <a:endParaRPr lang="en-US"/>
        </a:p>
      </dgm:t>
    </dgm:pt>
    <dgm:pt modelId="{051D5E13-0E8C-4AFE-8833-49B3FD29A957}" type="sibTrans" cxnId="{B2E13847-59FF-45A4-A197-E67C9CF48262}">
      <dgm:prSet/>
      <dgm:spPr/>
      <dgm:t>
        <a:bodyPr/>
        <a:lstStyle/>
        <a:p>
          <a:endParaRPr lang="en-US"/>
        </a:p>
      </dgm:t>
    </dgm:pt>
    <dgm:pt modelId="{0493ACD1-7CC8-4E37-B135-58DF9817F674}">
      <dgm:prSet/>
      <dgm:spPr/>
      <dgm:t>
        <a:bodyPr/>
        <a:lstStyle/>
        <a:p>
          <a:r>
            <a:rPr lang="de-DE">
              <a:hlinkClick xmlns:r="http://schemas.openxmlformats.org/officeDocument/2006/relationships" r:id="rId2"/>
            </a:rPr>
            <a:t>www.wikipedia.com</a:t>
          </a:r>
          <a:endParaRPr lang="en-US"/>
        </a:p>
      </dgm:t>
    </dgm:pt>
    <dgm:pt modelId="{56845682-256B-42C8-9AF8-45DB08A26B38}" type="parTrans" cxnId="{15AAD9CE-2FC6-4F7F-BACA-57CCE0990055}">
      <dgm:prSet/>
      <dgm:spPr/>
      <dgm:t>
        <a:bodyPr/>
        <a:lstStyle/>
        <a:p>
          <a:endParaRPr lang="en-US"/>
        </a:p>
      </dgm:t>
    </dgm:pt>
    <dgm:pt modelId="{B16FF00D-35A3-4EFC-ABF5-F57597078252}" type="sibTrans" cxnId="{15AAD9CE-2FC6-4F7F-BACA-57CCE0990055}">
      <dgm:prSet/>
      <dgm:spPr/>
      <dgm:t>
        <a:bodyPr/>
        <a:lstStyle/>
        <a:p>
          <a:endParaRPr lang="en-US"/>
        </a:p>
      </dgm:t>
    </dgm:pt>
    <dgm:pt modelId="{DF71EFF6-684E-40F4-96D5-EDA730428A77}">
      <dgm:prSet/>
      <dgm:spPr/>
      <dgm:t>
        <a:bodyPr/>
        <a:lstStyle/>
        <a:p>
          <a:r>
            <a:rPr lang="de-DE"/>
            <a:t>www.ökolandbau.de</a:t>
          </a:r>
          <a:endParaRPr lang="en-US"/>
        </a:p>
      </dgm:t>
    </dgm:pt>
    <dgm:pt modelId="{1783AE64-E28D-4528-AFF8-CBCFF8D515F8}" type="parTrans" cxnId="{ADC46C1A-CFC2-47D0-9161-0C56E4D5BF6D}">
      <dgm:prSet/>
      <dgm:spPr/>
      <dgm:t>
        <a:bodyPr/>
        <a:lstStyle/>
        <a:p>
          <a:endParaRPr lang="en-US"/>
        </a:p>
      </dgm:t>
    </dgm:pt>
    <dgm:pt modelId="{1BE1E431-62F2-41C2-8DF7-D751213CD65F}" type="sibTrans" cxnId="{ADC46C1A-CFC2-47D0-9161-0C56E4D5BF6D}">
      <dgm:prSet/>
      <dgm:spPr/>
      <dgm:t>
        <a:bodyPr/>
        <a:lstStyle/>
        <a:p>
          <a:endParaRPr lang="en-US"/>
        </a:p>
      </dgm:t>
    </dgm:pt>
    <dgm:pt modelId="{14D574BD-4312-472C-B894-2914B2843D44}">
      <dgm:prSet/>
      <dgm:spPr/>
      <dgm:t>
        <a:bodyPr/>
        <a:lstStyle/>
        <a:p>
          <a:r>
            <a:rPr lang="de-DE"/>
            <a:t>www.greenlifestyle.de</a:t>
          </a:r>
          <a:endParaRPr lang="en-US"/>
        </a:p>
      </dgm:t>
    </dgm:pt>
    <dgm:pt modelId="{A717E50C-8C0A-44EF-96BE-A01E7508FF2A}" type="parTrans" cxnId="{942D5B70-FE39-413C-BCCC-EB228B770492}">
      <dgm:prSet/>
      <dgm:spPr/>
      <dgm:t>
        <a:bodyPr/>
        <a:lstStyle/>
        <a:p>
          <a:endParaRPr lang="en-US"/>
        </a:p>
      </dgm:t>
    </dgm:pt>
    <dgm:pt modelId="{2E6BC524-E394-4FE2-8772-C882A1E2F9F2}" type="sibTrans" cxnId="{942D5B70-FE39-413C-BCCC-EB228B770492}">
      <dgm:prSet/>
      <dgm:spPr/>
      <dgm:t>
        <a:bodyPr/>
        <a:lstStyle/>
        <a:p>
          <a:endParaRPr lang="en-US"/>
        </a:p>
      </dgm:t>
    </dgm:pt>
    <dgm:pt modelId="{A4538912-4367-4628-8994-11E95A51CB0C}">
      <dgm:prSet/>
      <dgm:spPr/>
      <dgm:t>
        <a:bodyPr/>
        <a:lstStyle/>
        <a:p>
          <a:r>
            <a:rPr lang="de-DE">
              <a:hlinkClick xmlns:r="http://schemas.openxmlformats.org/officeDocument/2006/relationships" r:id="rId3"/>
            </a:rPr>
            <a:t>www.bioland.de</a:t>
          </a:r>
          <a:endParaRPr lang="en-US"/>
        </a:p>
      </dgm:t>
    </dgm:pt>
    <dgm:pt modelId="{21D763B5-FDE4-4812-BE65-A6FB59F999B8}" type="parTrans" cxnId="{2D794D7E-4B30-4251-A2EE-0C5DF3056930}">
      <dgm:prSet/>
      <dgm:spPr/>
      <dgm:t>
        <a:bodyPr/>
        <a:lstStyle/>
        <a:p>
          <a:endParaRPr lang="en-US"/>
        </a:p>
      </dgm:t>
    </dgm:pt>
    <dgm:pt modelId="{0B2F3946-5861-44FC-AAD4-299A060A4565}" type="sibTrans" cxnId="{2D794D7E-4B30-4251-A2EE-0C5DF3056930}">
      <dgm:prSet/>
      <dgm:spPr/>
      <dgm:t>
        <a:bodyPr/>
        <a:lstStyle/>
        <a:p>
          <a:endParaRPr lang="en-US"/>
        </a:p>
      </dgm:t>
    </dgm:pt>
    <dgm:pt modelId="{EB719B79-CE58-4620-BF56-021C30A97041}" type="pres">
      <dgm:prSet presAssocID="{46D8A238-DA4B-499C-87D0-8B08BBBBAF84}" presName="vert0" presStyleCnt="0">
        <dgm:presLayoutVars>
          <dgm:dir/>
          <dgm:animOne val="branch"/>
          <dgm:animLvl val="lvl"/>
        </dgm:presLayoutVars>
      </dgm:prSet>
      <dgm:spPr/>
      <dgm:t>
        <a:bodyPr/>
        <a:lstStyle/>
        <a:p>
          <a:endParaRPr lang="sk-SK"/>
        </a:p>
      </dgm:t>
    </dgm:pt>
    <dgm:pt modelId="{D20A6F85-FD5B-4D9B-A596-76DA6EF09B10}" type="pres">
      <dgm:prSet presAssocID="{ED17ED43-60FA-40AF-8B1E-D6C6350AA49A}" presName="thickLine" presStyleLbl="alignNode1" presStyleIdx="0" presStyleCnt="5"/>
      <dgm:spPr/>
    </dgm:pt>
    <dgm:pt modelId="{45803BAA-F14A-4685-85B2-AA8556E51562}" type="pres">
      <dgm:prSet presAssocID="{ED17ED43-60FA-40AF-8B1E-D6C6350AA49A}" presName="horz1" presStyleCnt="0"/>
      <dgm:spPr/>
    </dgm:pt>
    <dgm:pt modelId="{5F8FBC85-9B80-4649-81CB-6AB96A43A3EA}" type="pres">
      <dgm:prSet presAssocID="{ED17ED43-60FA-40AF-8B1E-D6C6350AA49A}" presName="tx1" presStyleLbl="revTx" presStyleIdx="0" presStyleCnt="5"/>
      <dgm:spPr/>
      <dgm:t>
        <a:bodyPr/>
        <a:lstStyle/>
        <a:p>
          <a:endParaRPr lang="sk-SK"/>
        </a:p>
      </dgm:t>
    </dgm:pt>
    <dgm:pt modelId="{3CE41238-6AC2-4501-BD49-BDA22A6790B3}" type="pres">
      <dgm:prSet presAssocID="{ED17ED43-60FA-40AF-8B1E-D6C6350AA49A}" presName="vert1" presStyleCnt="0"/>
      <dgm:spPr/>
    </dgm:pt>
    <dgm:pt modelId="{D0E27745-7A61-496D-8BE2-265DA9C96659}" type="pres">
      <dgm:prSet presAssocID="{0493ACD1-7CC8-4E37-B135-58DF9817F674}" presName="thickLine" presStyleLbl="alignNode1" presStyleIdx="1" presStyleCnt="5"/>
      <dgm:spPr/>
    </dgm:pt>
    <dgm:pt modelId="{D8AB23B6-D53C-412A-965F-0A038F15A774}" type="pres">
      <dgm:prSet presAssocID="{0493ACD1-7CC8-4E37-B135-58DF9817F674}" presName="horz1" presStyleCnt="0"/>
      <dgm:spPr/>
    </dgm:pt>
    <dgm:pt modelId="{A9AA9F4C-C2C3-44B5-BA92-506FD0552736}" type="pres">
      <dgm:prSet presAssocID="{0493ACD1-7CC8-4E37-B135-58DF9817F674}" presName="tx1" presStyleLbl="revTx" presStyleIdx="1" presStyleCnt="5"/>
      <dgm:spPr/>
      <dgm:t>
        <a:bodyPr/>
        <a:lstStyle/>
        <a:p>
          <a:endParaRPr lang="sk-SK"/>
        </a:p>
      </dgm:t>
    </dgm:pt>
    <dgm:pt modelId="{B95798F5-ECEA-4E21-9D76-A162C57C06CA}" type="pres">
      <dgm:prSet presAssocID="{0493ACD1-7CC8-4E37-B135-58DF9817F674}" presName="vert1" presStyleCnt="0"/>
      <dgm:spPr/>
    </dgm:pt>
    <dgm:pt modelId="{EE100644-666A-4A13-9BA0-0CA95E033C42}" type="pres">
      <dgm:prSet presAssocID="{DF71EFF6-684E-40F4-96D5-EDA730428A77}" presName="thickLine" presStyleLbl="alignNode1" presStyleIdx="2" presStyleCnt="5"/>
      <dgm:spPr/>
    </dgm:pt>
    <dgm:pt modelId="{F4A50148-23D4-40DD-B008-89048865EE0B}" type="pres">
      <dgm:prSet presAssocID="{DF71EFF6-684E-40F4-96D5-EDA730428A77}" presName="horz1" presStyleCnt="0"/>
      <dgm:spPr/>
    </dgm:pt>
    <dgm:pt modelId="{178EAA71-799A-45FA-A382-5C1D51AD5FC3}" type="pres">
      <dgm:prSet presAssocID="{DF71EFF6-684E-40F4-96D5-EDA730428A77}" presName="tx1" presStyleLbl="revTx" presStyleIdx="2" presStyleCnt="5"/>
      <dgm:spPr/>
      <dgm:t>
        <a:bodyPr/>
        <a:lstStyle/>
        <a:p>
          <a:endParaRPr lang="sk-SK"/>
        </a:p>
      </dgm:t>
    </dgm:pt>
    <dgm:pt modelId="{BEB5EDB6-B35E-418D-A046-139EC462B4B8}" type="pres">
      <dgm:prSet presAssocID="{DF71EFF6-684E-40F4-96D5-EDA730428A77}" presName="vert1" presStyleCnt="0"/>
      <dgm:spPr/>
    </dgm:pt>
    <dgm:pt modelId="{E8EE3F5D-C175-4906-9620-4B5D876DA5DF}" type="pres">
      <dgm:prSet presAssocID="{14D574BD-4312-472C-B894-2914B2843D44}" presName="thickLine" presStyleLbl="alignNode1" presStyleIdx="3" presStyleCnt="5"/>
      <dgm:spPr/>
    </dgm:pt>
    <dgm:pt modelId="{129A3F6E-F3B7-49B2-8F82-475E60D099C0}" type="pres">
      <dgm:prSet presAssocID="{14D574BD-4312-472C-B894-2914B2843D44}" presName="horz1" presStyleCnt="0"/>
      <dgm:spPr/>
    </dgm:pt>
    <dgm:pt modelId="{37ED3580-0417-4FAF-A8C9-D8F663DDC395}" type="pres">
      <dgm:prSet presAssocID="{14D574BD-4312-472C-B894-2914B2843D44}" presName="tx1" presStyleLbl="revTx" presStyleIdx="3" presStyleCnt="5"/>
      <dgm:spPr/>
      <dgm:t>
        <a:bodyPr/>
        <a:lstStyle/>
        <a:p>
          <a:endParaRPr lang="sk-SK"/>
        </a:p>
      </dgm:t>
    </dgm:pt>
    <dgm:pt modelId="{F5B120C4-AA45-401D-97FF-E4CF78B523A0}" type="pres">
      <dgm:prSet presAssocID="{14D574BD-4312-472C-B894-2914B2843D44}" presName="vert1" presStyleCnt="0"/>
      <dgm:spPr/>
    </dgm:pt>
    <dgm:pt modelId="{867BEDB9-9422-459A-9B96-2D91215341C7}" type="pres">
      <dgm:prSet presAssocID="{A4538912-4367-4628-8994-11E95A51CB0C}" presName="thickLine" presStyleLbl="alignNode1" presStyleIdx="4" presStyleCnt="5"/>
      <dgm:spPr/>
    </dgm:pt>
    <dgm:pt modelId="{C3851AB0-6B50-4913-AFBB-5DED59859CDB}" type="pres">
      <dgm:prSet presAssocID="{A4538912-4367-4628-8994-11E95A51CB0C}" presName="horz1" presStyleCnt="0"/>
      <dgm:spPr/>
    </dgm:pt>
    <dgm:pt modelId="{A8AA4CAB-56F1-4F63-A397-5B62B8B9BA9C}" type="pres">
      <dgm:prSet presAssocID="{A4538912-4367-4628-8994-11E95A51CB0C}" presName="tx1" presStyleLbl="revTx" presStyleIdx="4" presStyleCnt="5"/>
      <dgm:spPr/>
      <dgm:t>
        <a:bodyPr/>
        <a:lstStyle/>
        <a:p>
          <a:endParaRPr lang="sk-SK"/>
        </a:p>
      </dgm:t>
    </dgm:pt>
    <dgm:pt modelId="{F925DB9A-7B5B-4736-A139-66E060DF72EB}" type="pres">
      <dgm:prSet presAssocID="{A4538912-4367-4628-8994-11E95A51CB0C}" presName="vert1" presStyleCnt="0"/>
      <dgm:spPr/>
    </dgm:pt>
  </dgm:ptLst>
  <dgm:cxnLst>
    <dgm:cxn modelId="{0220B371-374A-47B7-B13D-68DA4875AD23}" type="presOf" srcId="{46D8A238-DA4B-499C-87D0-8B08BBBBAF84}" destId="{EB719B79-CE58-4620-BF56-021C30A97041}" srcOrd="0" destOrd="0" presId="urn:microsoft.com/office/officeart/2008/layout/LinedList"/>
    <dgm:cxn modelId="{B60C1406-1118-4C58-B1A4-C362BC1B42BC}" type="presOf" srcId="{DF71EFF6-684E-40F4-96D5-EDA730428A77}" destId="{178EAA71-799A-45FA-A382-5C1D51AD5FC3}" srcOrd="0" destOrd="0" presId="urn:microsoft.com/office/officeart/2008/layout/LinedList"/>
    <dgm:cxn modelId="{942D5B70-FE39-413C-BCCC-EB228B770492}" srcId="{46D8A238-DA4B-499C-87D0-8B08BBBBAF84}" destId="{14D574BD-4312-472C-B894-2914B2843D44}" srcOrd="3" destOrd="0" parTransId="{A717E50C-8C0A-44EF-96BE-A01E7508FF2A}" sibTransId="{2E6BC524-E394-4FE2-8772-C882A1E2F9F2}"/>
    <dgm:cxn modelId="{ADC46C1A-CFC2-47D0-9161-0C56E4D5BF6D}" srcId="{46D8A238-DA4B-499C-87D0-8B08BBBBAF84}" destId="{DF71EFF6-684E-40F4-96D5-EDA730428A77}" srcOrd="2" destOrd="0" parTransId="{1783AE64-E28D-4528-AFF8-CBCFF8D515F8}" sibTransId="{1BE1E431-62F2-41C2-8DF7-D751213CD65F}"/>
    <dgm:cxn modelId="{2D794D7E-4B30-4251-A2EE-0C5DF3056930}" srcId="{46D8A238-DA4B-499C-87D0-8B08BBBBAF84}" destId="{A4538912-4367-4628-8994-11E95A51CB0C}" srcOrd="4" destOrd="0" parTransId="{21D763B5-FDE4-4812-BE65-A6FB59F999B8}" sibTransId="{0B2F3946-5861-44FC-AAD4-299A060A4565}"/>
    <dgm:cxn modelId="{2BB1A858-F591-4EAB-9043-35B305845066}" type="presOf" srcId="{A4538912-4367-4628-8994-11E95A51CB0C}" destId="{A8AA4CAB-56F1-4F63-A397-5B62B8B9BA9C}" srcOrd="0" destOrd="0" presId="urn:microsoft.com/office/officeart/2008/layout/LinedList"/>
    <dgm:cxn modelId="{B2E13847-59FF-45A4-A197-E67C9CF48262}" srcId="{46D8A238-DA4B-499C-87D0-8B08BBBBAF84}" destId="{ED17ED43-60FA-40AF-8B1E-D6C6350AA49A}" srcOrd="0" destOrd="0" parTransId="{DF69F41B-FB47-4CDC-BADB-C6BE0A2342AD}" sibTransId="{051D5E13-0E8C-4AFE-8833-49B3FD29A957}"/>
    <dgm:cxn modelId="{ED045945-4F3E-4AD5-BE16-DE56103161D0}" type="presOf" srcId="{ED17ED43-60FA-40AF-8B1E-D6C6350AA49A}" destId="{5F8FBC85-9B80-4649-81CB-6AB96A43A3EA}" srcOrd="0" destOrd="0" presId="urn:microsoft.com/office/officeart/2008/layout/LinedList"/>
    <dgm:cxn modelId="{8FD68AAF-A51C-4862-B754-E6A2F93B7D1F}" type="presOf" srcId="{0493ACD1-7CC8-4E37-B135-58DF9817F674}" destId="{A9AA9F4C-C2C3-44B5-BA92-506FD0552736}" srcOrd="0" destOrd="0" presId="urn:microsoft.com/office/officeart/2008/layout/LinedList"/>
    <dgm:cxn modelId="{15AAD9CE-2FC6-4F7F-BACA-57CCE0990055}" srcId="{46D8A238-DA4B-499C-87D0-8B08BBBBAF84}" destId="{0493ACD1-7CC8-4E37-B135-58DF9817F674}" srcOrd="1" destOrd="0" parTransId="{56845682-256B-42C8-9AF8-45DB08A26B38}" sibTransId="{B16FF00D-35A3-4EFC-ABF5-F57597078252}"/>
    <dgm:cxn modelId="{4F302B90-258F-45B4-A98B-F3F850109B33}" type="presOf" srcId="{14D574BD-4312-472C-B894-2914B2843D44}" destId="{37ED3580-0417-4FAF-A8C9-D8F663DDC395}" srcOrd="0" destOrd="0" presId="urn:microsoft.com/office/officeart/2008/layout/LinedList"/>
    <dgm:cxn modelId="{31015825-7F61-4AB9-9121-5CE7CA15D354}" type="presParOf" srcId="{EB719B79-CE58-4620-BF56-021C30A97041}" destId="{D20A6F85-FD5B-4D9B-A596-76DA6EF09B10}" srcOrd="0" destOrd="0" presId="urn:microsoft.com/office/officeart/2008/layout/LinedList"/>
    <dgm:cxn modelId="{81A58F0B-5641-415D-976A-0DF4A49C4526}" type="presParOf" srcId="{EB719B79-CE58-4620-BF56-021C30A97041}" destId="{45803BAA-F14A-4685-85B2-AA8556E51562}" srcOrd="1" destOrd="0" presId="urn:microsoft.com/office/officeart/2008/layout/LinedList"/>
    <dgm:cxn modelId="{4640D72D-5097-4D46-8CBF-A633CDCECEEC}" type="presParOf" srcId="{45803BAA-F14A-4685-85B2-AA8556E51562}" destId="{5F8FBC85-9B80-4649-81CB-6AB96A43A3EA}" srcOrd="0" destOrd="0" presId="urn:microsoft.com/office/officeart/2008/layout/LinedList"/>
    <dgm:cxn modelId="{32C6A22D-7CA0-4CC7-A7FF-1C4DC4830371}" type="presParOf" srcId="{45803BAA-F14A-4685-85B2-AA8556E51562}" destId="{3CE41238-6AC2-4501-BD49-BDA22A6790B3}" srcOrd="1" destOrd="0" presId="urn:microsoft.com/office/officeart/2008/layout/LinedList"/>
    <dgm:cxn modelId="{0DAE3CFA-D2AB-49E7-A7D9-D43CB48C87AC}" type="presParOf" srcId="{EB719B79-CE58-4620-BF56-021C30A97041}" destId="{D0E27745-7A61-496D-8BE2-265DA9C96659}" srcOrd="2" destOrd="0" presId="urn:microsoft.com/office/officeart/2008/layout/LinedList"/>
    <dgm:cxn modelId="{9642434E-4516-4045-875C-4C4804AA133B}" type="presParOf" srcId="{EB719B79-CE58-4620-BF56-021C30A97041}" destId="{D8AB23B6-D53C-412A-965F-0A038F15A774}" srcOrd="3" destOrd="0" presId="urn:microsoft.com/office/officeart/2008/layout/LinedList"/>
    <dgm:cxn modelId="{79F80CA5-2134-4E6E-9BAF-2B8CCCB2F1D6}" type="presParOf" srcId="{D8AB23B6-D53C-412A-965F-0A038F15A774}" destId="{A9AA9F4C-C2C3-44B5-BA92-506FD0552736}" srcOrd="0" destOrd="0" presId="urn:microsoft.com/office/officeart/2008/layout/LinedList"/>
    <dgm:cxn modelId="{C5BB5DE3-0602-416B-8528-C97944FCDF1B}" type="presParOf" srcId="{D8AB23B6-D53C-412A-965F-0A038F15A774}" destId="{B95798F5-ECEA-4E21-9D76-A162C57C06CA}" srcOrd="1" destOrd="0" presId="urn:microsoft.com/office/officeart/2008/layout/LinedList"/>
    <dgm:cxn modelId="{0633DAC4-2D9F-43BF-BF40-C18D1ED24204}" type="presParOf" srcId="{EB719B79-CE58-4620-BF56-021C30A97041}" destId="{EE100644-666A-4A13-9BA0-0CA95E033C42}" srcOrd="4" destOrd="0" presId="urn:microsoft.com/office/officeart/2008/layout/LinedList"/>
    <dgm:cxn modelId="{BD400990-AB58-48BC-849E-15E7171C32A6}" type="presParOf" srcId="{EB719B79-CE58-4620-BF56-021C30A97041}" destId="{F4A50148-23D4-40DD-B008-89048865EE0B}" srcOrd="5" destOrd="0" presId="urn:microsoft.com/office/officeart/2008/layout/LinedList"/>
    <dgm:cxn modelId="{115A9683-F866-48AE-B9DB-F7B53E1FEB0A}" type="presParOf" srcId="{F4A50148-23D4-40DD-B008-89048865EE0B}" destId="{178EAA71-799A-45FA-A382-5C1D51AD5FC3}" srcOrd="0" destOrd="0" presId="urn:microsoft.com/office/officeart/2008/layout/LinedList"/>
    <dgm:cxn modelId="{59359607-FAC1-4DE0-A118-2FD1C203F4BE}" type="presParOf" srcId="{F4A50148-23D4-40DD-B008-89048865EE0B}" destId="{BEB5EDB6-B35E-418D-A046-139EC462B4B8}" srcOrd="1" destOrd="0" presId="urn:microsoft.com/office/officeart/2008/layout/LinedList"/>
    <dgm:cxn modelId="{CB120417-6110-451D-A3C2-D260F94A9A85}" type="presParOf" srcId="{EB719B79-CE58-4620-BF56-021C30A97041}" destId="{E8EE3F5D-C175-4906-9620-4B5D876DA5DF}" srcOrd="6" destOrd="0" presId="urn:microsoft.com/office/officeart/2008/layout/LinedList"/>
    <dgm:cxn modelId="{EF70B570-18C7-428B-A404-C4BEF85043D7}" type="presParOf" srcId="{EB719B79-CE58-4620-BF56-021C30A97041}" destId="{129A3F6E-F3B7-49B2-8F82-475E60D099C0}" srcOrd="7" destOrd="0" presId="urn:microsoft.com/office/officeart/2008/layout/LinedList"/>
    <dgm:cxn modelId="{D7814E67-A80D-4F21-9D33-A589C9C12418}" type="presParOf" srcId="{129A3F6E-F3B7-49B2-8F82-475E60D099C0}" destId="{37ED3580-0417-4FAF-A8C9-D8F663DDC395}" srcOrd="0" destOrd="0" presId="urn:microsoft.com/office/officeart/2008/layout/LinedList"/>
    <dgm:cxn modelId="{B9D8AB10-628F-41E7-BF08-260EE69A21FE}" type="presParOf" srcId="{129A3F6E-F3B7-49B2-8F82-475E60D099C0}" destId="{F5B120C4-AA45-401D-97FF-E4CF78B523A0}" srcOrd="1" destOrd="0" presId="urn:microsoft.com/office/officeart/2008/layout/LinedList"/>
    <dgm:cxn modelId="{22EE38F5-72B2-4876-B8AF-63E7BAD6DBBD}" type="presParOf" srcId="{EB719B79-CE58-4620-BF56-021C30A97041}" destId="{867BEDB9-9422-459A-9B96-2D91215341C7}" srcOrd="8" destOrd="0" presId="urn:microsoft.com/office/officeart/2008/layout/LinedList"/>
    <dgm:cxn modelId="{9A1500BD-77A2-4871-8EB5-253AEF5EFCB6}" type="presParOf" srcId="{EB719B79-CE58-4620-BF56-021C30A97041}" destId="{C3851AB0-6B50-4913-AFBB-5DED59859CDB}" srcOrd="9" destOrd="0" presId="urn:microsoft.com/office/officeart/2008/layout/LinedList"/>
    <dgm:cxn modelId="{0A042680-B92F-4C6F-9A48-1FAC78222B79}" type="presParOf" srcId="{C3851AB0-6B50-4913-AFBB-5DED59859CDB}" destId="{A8AA4CAB-56F1-4F63-A397-5B62B8B9BA9C}" srcOrd="0" destOrd="0" presId="urn:microsoft.com/office/officeart/2008/layout/LinedList"/>
    <dgm:cxn modelId="{269F30AB-F7EC-44A0-813E-3137010DF431}" type="presParOf" srcId="{C3851AB0-6B50-4913-AFBB-5DED59859CDB}" destId="{F925DB9A-7B5B-4736-A139-66E060DF72EB}"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55CAC-44D0-47EB-B32A-ECE26FFEF3BB}">
      <dsp:nvSpPr>
        <dsp:cNvPr id="0" name=""/>
        <dsp:cNvSpPr/>
      </dsp:nvSpPr>
      <dsp:spPr>
        <a:xfrm>
          <a:off x="0" y="531"/>
          <a:ext cx="10658475" cy="124293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80A391-9883-4786-89A8-894ABB5888D7}">
      <dsp:nvSpPr>
        <dsp:cNvPr id="0" name=""/>
        <dsp:cNvSpPr/>
      </dsp:nvSpPr>
      <dsp:spPr>
        <a:xfrm>
          <a:off x="375988" y="280191"/>
          <a:ext cx="683614" cy="68361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AACB29-E526-44F7-8573-D3780FC8332F}">
      <dsp:nvSpPr>
        <dsp:cNvPr id="0" name=""/>
        <dsp:cNvSpPr/>
      </dsp:nvSpPr>
      <dsp:spPr>
        <a:xfrm>
          <a:off x="1435590" y="531"/>
          <a:ext cx="922288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lvl="0" algn="l" defTabSz="1022350">
            <a:lnSpc>
              <a:spcPct val="90000"/>
            </a:lnSpc>
            <a:spcBef>
              <a:spcPct val="0"/>
            </a:spcBef>
            <a:spcAft>
              <a:spcPct val="35000"/>
            </a:spcAft>
          </a:pPr>
          <a:r>
            <a:rPr lang="de-DE" sz="2300" kern="1200" dirty="0" err="1"/>
            <a:t>Production</a:t>
          </a:r>
          <a:r>
            <a:rPr lang="de-DE" sz="2300" kern="1200" dirty="0"/>
            <a:t> </a:t>
          </a:r>
          <a:r>
            <a:rPr lang="de-DE" sz="2300" kern="1200" dirty="0" err="1"/>
            <a:t>costs</a:t>
          </a:r>
          <a:r>
            <a:rPr lang="de-DE" sz="2300" kern="1200" dirty="0"/>
            <a:t> </a:t>
          </a:r>
          <a:r>
            <a:rPr lang="de-DE" sz="2300" kern="1200" dirty="0" err="1"/>
            <a:t>for</a:t>
          </a:r>
          <a:r>
            <a:rPr lang="de-DE" sz="2300" kern="1200" dirty="0"/>
            <a:t> </a:t>
          </a:r>
          <a:r>
            <a:rPr lang="de-DE" sz="2300" kern="1200" dirty="0" err="1"/>
            <a:t>organic</a:t>
          </a:r>
          <a:r>
            <a:rPr lang="de-DE" sz="2300" kern="1200" dirty="0"/>
            <a:t> </a:t>
          </a:r>
          <a:r>
            <a:rPr lang="de-DE" sz="2300" kern="1200" dirty="0" err="1"/>
            <a:t>food</a:t>
          </a:r>
          <a:r>
            <a:rPr lang="de-DE" sz="2300" kern="1200" dirty="0"/>
            <a:t> </a:t>
          </a:r>
          <a:r>
            <a:rPr lang="de-DE" sz="2300" kern="1200" dirty="0" err="1"/>
            <a:t>are</a:t>
          </a:r>
          <a:r>
            <a:rPr lang="de-DE" sz="2300" kern="1200" dirty="0"/>
            <a:t> </a:t>
          </a:r>
          <a:r>
            <a:rPr lang="de-DE" sz="2300" kern="1200" dirty="0" err="1"/>
            <a:t>typically</a:t>
          </a:r>
          <a:r>
            <a:rPr lang="de-DE" sz="2300" kern="1200" dirty="0"/>
            <a:t> </a:t>
          </a:r>
          <a:r>
            <a:rPr lang="de-DE" sz="2300" kern="1200" dirty="0" err="1"/>
            <a:t>higher</a:t>
          </a:r>
          <a:r>
            <a:rPr lang="de-DE" sz="2300" kern="1200" dirty="0"/>
            <a:t> </a:t>
          </a:r>
          <a:r>
            <a:rPr lang="de-DE" sz="2300" kern="1200" dirty="0" err="1"/>
            <a:t>because</a:t>
          </a:r>
          <a:r>
            <a:rPr lang="de-DE" sz="2300" kern="1200" dirty="0"/>
            <a:t> </a:t>
          </a:r>
          <a:r>
            <a:rPr lang="de-DE" sz="2300" kern="1200" dirty="0" err="1"/>
            <a:t>of</a:t>
          </a:r>
          <a:r>
            <a:rPr lang="de-DE" sz="2300" kern="1200" dirty="0"/>
            <a:t> </a:t>
          </a:r>
          <a:r>
            <a:rPr lang="de-DE" sz="2300" kern="1200" dirty="0" err="1"/>
            <a:t>greater</a:t>
          </a:r>
          <a:r>
            <a:rPr lang="de-DE" sz="2300" kern="1200" dirty="0"/>
            <a:t> </a:t>
          </a:r>
          <a:r>
            <a:rPr lang="de-DE" sz="2300" kern="1200" dirty="0" err="1"/>
            <a:t>labor</a:t>
          </a:r>
          <a:r>
            <a:rPr lang="de-DE" sz="2300" kern="1200" dirty="0"/>
            <a:t> </a:t>
          </a:r>
          <a:r>
            <a:rPr lang="de-DE" sz="2300" kern="1200" dirty="0" err="1"/>
            <a:t>input</a:t>
          </a:r>
          <a:r>
            <a:rPr lang="de-DE" sz="2300" kern="1200" dirty="0"/>
            <a:t>; </a:t>
          </a:r>
          <a:r>
            <a:rPr lang="de-DE" sz="2300" kern="1200" dirty="0" err="1"/>
            <a:t>which</a:t>
          </a:r>
          <a:r>
            <a:rPr lang="de-DE" sz="2300" kern="1200" dirty="0"/>
            <a:t> also </a:t>
          </a:r>
          <a:r>
            <a:rPr lang="de-DE" sz="2300" kern="1200" dirty="0" err="1"/>
            <a:t>means</a:t>
          </a:r>
          <a:r>
            <a:rPr lang="de-DE" sz="2300" kern="1200" dirty="0"/>
            <a:t> </a:t>
          </a:r>
          <a:r>
            <a:rPr lang="de-DE" sz="2300" kern="1200" dirty="0" err="1"/>
            <a:t>they</a:t>
          </a:r>
          <a:r>
            <a:rPr lang="de-DE" sz="2300" kern="1200" dirty="0"/>
            <a:t> </a:t>
          </a:r>
          <a:r>
            <a:rPr lang="de-DE" sz="2300" kern="1200" dirty="0" err="1"/>
            <a:t>have</a:t>
          </a:r>
          <a:r>
            <a:rPr lang="de-DE" sz="2300" kern="1200" dirty="0"/>
            <a:t> </a:t>
          </a:r>
          <a:r>
            <a:rPr lang="de-DE" sz="2300" kern="1200" dirty="0" err="1"/>
            <a:t>more</a:t>
          </a:r>
          <a:r>
            <a:rPr lang="de-DE" sz="2300" kern="1200" dirty="0"/>
            <a:t> </a:t>
          </a:r>
          <a:r>
            <a:rPr lang="de-DE" sz="2300" kern="1200" dirty="0" err="1"/>
            <a:t>living</a:t>
          </a:r>
          <a:r>
            <a:rPr lang="de-DE" sz="2300" kern="1200" dirty="0"/>
            <a:t> </a:t>
          </a:r>
          <a:r>
            <a:rPr lang="de-DE" sz="2300" kern="1200" dirty="0" err="1"/>
            <a:t>space</a:t>
          </a:r>
          <a:r>
            <a:rPr lang="de-DE" sz="2300" kern="1200" dirty="0"/>
            <a:t> and </a:t>
          </a:r>
          <a:r>
            <a:rPr lang="de-DE" sz="2300" kern="1200" dirty="0" err="1"/>
            <a:t>are</a:t>
          </a:r>
          <a:r>
            <a:rPr lang="de-DE" sz="2300" kern="1200" dirty="0"/>
            <a:t> not </a:t>
          </a:r>
          <a:r>
            <a:rPr lang="de-DE" sz="2300" kern="1200" dirty="0" err="1"/>
            <a:t>geneticly</a:t>
          </a:r>
          <a:r>
            <a:rPr lang="de-DE" sz="2300" kern="1200" dirty="0"/>
            <a:t> </a:t>
          </a:r>
          <a:r>
            <a:rPr lang="de-DE" sz="2300" kern="1200" dirty="0" err="1"/>
            <a:t>engineered</a:t>
          </a:r>
          <a:r>
            <a:rPr lang="de-DE" sz="2300" kern="1200" dirty="0"/>
            <a:t> </a:t>
          </a:r>
          <a:endParaRPr lang="en-US" sz="2300" kern="1200" dirty="0"/>
        </a:p>
      </dsp:txBody>
      <dsp:txXfrm>
        <a:off x="1435590" y="531"/>
        <a:ext cx="9222884" cy="1242935"/>
      </dsp:txXfrm>
    </dsp:sp>
    <dsp:sp modelId="{25D36182-1EF7-479B-83A6-141C37FEABB1}">
      <dsp:nvSpPr>
        <dsp:cNvPr id="0" name=""/>
        <dsp:cNvSpPr/>
      </dsp:nvSpPr>
      <dsp:spPr>
        <a:xfrm>
          <a:off x="0" y="1554201"/>
          <a:ext cx="10658475" cy="1242935"/>
        </a:xfrm>
        <a:prstGeom prst="roundRect">
          <a:avLst>
            <a:gd name="adj" fmla="val 10000"/>
          </a:avLst>
        </a:prstGeom>
        <a:solidFill>
          <a:schemeClr val="accent5">
            <a:hueOff val="10042092"/>
            <a:satOff val="337"/>
            <a:lumOff val="-3529"/>
            <a:alphaOff val="0"/>
          </a:schemeClr>
        </a:solidFill>
        <a:ln>
          <a:noFill/>
        </a:ln>
        <a:effectLst/>
      </dsp:spPr>
      <dsp:style>
        <a:lnRef idx="0">
          <a:scrgbClr r="0" g="0" b="0"/>
        </a:lnRef>
        <a:fillRef idx="1">
          <a:scrgbClr r="0" g="0" b="0"/>
        </a:fillRef>
        <a:effectRef idx="0">
          <a:scrgbClr r="0" g="0" b="0"/>
        </a:effectRef>
        <a:fontRef idx="minor"/>
      </dsp:style>
    </dsp:sp>
    <dsp:sp modelId="{8D52D49E-87F4-491F-8558-67F6F0B5E9D7}">
      <dsp:nvSpPr>
        <dsp:cNvPr id="0" name=""/>
        <dsp:cNvSpPr/>
      </dsp:nvSpPr>
      <dsp:spPr>
        <a:xfrm>
          <a:off x="375988" y="1833861"/>
          <a:ext cx="683614" cy="68361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D13146-546C-4B9A-9DCA-75A0F7D33718}">
      <dsp:nvSpPr>
        <dsp:cNvPr id="0" name=""/>
        <dsp:cNvSpPr/>
      </dsp:nvSpPr>
      <dsp:spPr>
        <a:xfrm>
          <a:off x="1435590" y="1554201"/>
          <a:ext cx="922288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lvl="0" algn="l" defTabSz="1022350">
            <a:lnSpc>
              <a:spcPct val="90000"/>
            </a:lnSpc>
            <a:spcBef>
              <a:spcPct val="0"/>
            </a:spcBef>
            <a:spcAft>
              <a:spcPct val="35000"/>
            </a:spcAft>
          </a:pPr>
          <a:r>
            <a:rPr lang="de-DE" sz="2300" kern="1200"/>
            <a:t>Ogranic food supplies are limited</a:t>
          </a:r>
          <a:endParaRPr lang="en-US" sz="2300" kern="1200"/>
        </a:p>
      </dsp:txBody>
      <dsp:txXfrm>
        <a:off x="1435590" y="1554201"/>
        <a:ext cx="9222884" cy="1242935"/>
      </dsp:txXfrm>
    </dsp:sp>
    <dsp:sp modelId="{744D448C-D2F4-4D88-91AD-3ACE242D6C20}">
      <dsp:nvSpPr>
        <dsp:cNvPr id="0" name=""/>
        <dsp:cNvSpPr/>
      </dsp:nvSpPr>
      <dsp:spPr>
        <a:xfrm>
          <a:off x="0" y="3107870"/>
          <a:ext cx="10658475" cy="1242935"/>
        </a:xfrm>
        <a:prstGeom prst="roundRect">
          <a:avLst>
            <a:gd name="adj" fmla="val 10000"/>
          </a:avLst>
        </a:prstGeom>
        <a:solidFill>
          <a:schemeClr val="accent5">
            <a:hueOff val="20084183"/>
            <a:satOff val="674"/>
            <a:lumOff val="-7057"/>
            <a:alphaOff val="0"/>
          </a:schemeClr>
        </a:solidFill>
        <a:ln>
          <a:noFill/>
        </a:ln>
        <a:effectLst/>
      </dsp:spPr>
      <dsp:style>
        <a:lnRef idx="0">
          <a:scrgbClr r="0" g="0" b="0"/>
        </a:lnRef>
        <a:fillRef idx="1">
          <a:scrgbClr r="0" g="0" b="0"/>
        </a:fillRef>
        <a:effectRef idx="0">
          <a:scrgbClr r="0" g="0" b="0"/>
        </a:effectRef>
        <a:fontRef idx="minor"/>
      </dsp:style>
    </dsp:sp>
    <dsp:sp modelId="{A7B77D2B-A1C8-46D6-9100-9A7E9D920F0E}">
      <dsp:nvSpPr>
        <dsp:cNvPr id="0" name=""/>
        <dsp:cNvSpPr/>
      </dsp:nvSpPr>
      <dsp:spPr>
        <a:xfrm>
          <a:off x="375988" y="3387531"/>
          <a:ext cx="683614" cy="68361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FD4673-EC57-48A7-A71B-7AB5E14B795F}">
      <dsp:nvSpPr>
        <dsp:cNvPr id="0" name=""/>
        <dsp:cNvSpPr/>
      </dsp:nvSpPr>
      <dsp:spPr>
        <a:xfrm>
          <a:off x="1435590" y="3107870"/>
          <a:ext cx="922288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lvl="0" algn="l" defTabSz="1022350">
            <a:lnSpc>
              <a:spcPct val="90000"/>
            </a:lnSpc>
            <a:spcBef>
              <a:spcPct val="0"/>
            </a:spcBef>
            <a:spcAft>
              <a:spcPct val="35000"/>
            </a:spcAft>
          </a:pPr>
          <a:r>
            <a:rPr lang="de-DE" sz="2300" kern="1200" dirty="0"/>
            <a:t>Farmers </a:t>
          </a:r>
          <a:r>
            <a:rPr lang="de-DE" sz="2300" kern="1200" dirty="0" err="1"/>
            <a:t>dont</a:t>
          </a:r>
          <a:r>
            <a:rPr lang="de-DE" sz="2300" kern="1200" dirty="0"/>
            <a:t> </a:t>
          </a:r>
          <a:r>
            <a:rPr lang="de-DE" sz="2300" kern="1200" dirty="0" err="1"/>
            <a:t>produce</a:t>
          </a:r>
          <a:r>
            <a:rPr lang="de-DE" sz="2300" kern="1200" dirty="0"/>
            <a:t> </a:t>
          </a:r>
          <a:r>
            <a:rPr lang="de-DE" sz="2300" kern="1200" dirty="0" err="1"/>
            <a:t>enough</a:t>
          </a:r>
          <a:r>
            <a:rPr lang="de-DE" sz="2300" kern="1200" dirty="0"/>
            <a:t> o a </a:t>
          </a:r>
          <a:r>
            <a:rPr lang="de-DE" sz="2300" kern="1200" dirty="0" err="1"/>
            <a:t>singlr</a:t>
          </a:r>
          <a:r>
            <a:rPr lang="de-DE" sz="2300" kern="1200" dirty="0"/>
            <a:t> </a:t>
          </a:r>
          <a:r>
            <a:rPr lang="de-DE" sz="2300" kern="1200" dirty="0" err="1"/>
            <a:t>product</a:t>
          </a:r>
          <a:r>
            <a:rPr lang="de-DE" sz="2300" kern="1200" dirty="0"/>
            <a:t> </a:t>
          </a:r>
          <a:r>
            <a:rPr lang="de-DE" sz="2300" kern="1200" dirty="0" err="1"/>
            <a:t>to</a:t>
          </a:r>
          <a:r>
            <a:rPr lang="de-DE" sz="2300" kern="1200" dirty="0"/>
            <a:t> </a:t>
          </a:r>
          <a:r>
            <a:rPr lang="de-DE" sz="2300" kern="1200" dirty="0" err="1"/>
            <a:t>lower</a:t>
          </a:r>
          <a:r>
            <a:rPr lang="de-DE" sz="2300" kern="1200" dirty="0"/>
            <a:t> </a:t>
          </a:r>
          <a:r>
            <a:rPr lang="de-DE" sz="2300" kern="1200" dirty="0" err="1"/>
            <a:t>the</a:t>
          </a:r>
          <a:r>
            <a:rPr lang="de-DE" sz="2300" kern="1200" dirty="0"/>
            <a:t> </a:t>
          </a:r>
          <a:r>
            <a:rPr lang="de-DE" sz="2300" kern="1200" dirty="0" err="1"/>
            <a:t>overall</a:t>
          </a:r>
          <a:r>
            <a:rPr lang="de-DE" sz="2300" kern="1200" dirty="0"/>
            <a:t> </a:t>
          </a:r>
          <a:r>
            <a:rPr lang="de-DE" sz="2300" kern="1200" dirty="0" err="1"/>
            <a:t>costs</a:t>
          </a:r>
          <a:endParaRPr lang="de-DE" sz="2300" kern="1200" dirty="0"/>
        </a:p>
      </dsp:txBody>
      <dsp:txXfrm>
        <a:off x="1435590" y="3107870"/>
        <a:ext cx="9222884"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D39037-45EE-4BCB-902E-903DE5F561A6}">
      <dsp:nvSpPr>
        <dsp:cNvPr id="0" name=""/>
        <dsp:cNvSpPr/>
      </dsp:nvSpPr>
      <dsp:spPr>
        <a:xfrm>
          <a:off x="0" y="4028"/>
          <a:ext cx="7117918" cy="85816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428553-D61E-4F2F-8921-8E6DA714FB99}">
      <dsp:nvSpPr>
        <dsp:cNvPr id="0" name=""/>
        <dsp:cNvSpPr/>
      </dsp:nvSpPr>
      <dsp:spPr>
        <a:xfrm>
          <a:off x="259594" y="197116"/>
          <a:ext cx="471990" cy="47199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CD51B5-2F11-464B-982A-8EF993A30844}">
      <dsp:nvSpPr>
        <dsp:cNvPr id="0" name=""/>
        <dsp:cNvSpPr/>
      </dsp:nvSpPr>
      <dsp:spPr>
        <a:xfrm>
          <a:off x="991180" y="4028"/>
          <a:ext cx="6126737" cy="858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22" tIns="90822" rIns="90822" bIns="90822" numCol="1" spcCol="1270" anchor="ctr" anchorCtr="0">
          <a:noAutofit/>
        </a:bodyPr>
        <a:lstStyle/>
        <a:p>
          <a:pPr lvl="0" algn="l" defTabSz="844550">
            <a:lnSpc>
              <a:spcPct val="100000"/>
            </a:lnSpc>
            <a:spcBef>
              <a:spcPct val="0"/>
            </a:spcBef>
            <a:spcAft>
              <a:spcPct val="35000"/>
            </a:spcAft>
          </a:pPr>
          <a:r>
            <a:rPr lang="de-DE" sz="1900" kern="1200" dirty="0"/>
            <a:t>If </a:t>
          </a:r>
          <a:r>
            <a:rPr lang="de-DE" sz="1900" kern="1200" dirty="0" err="1"/>
            <a:t>labels</a:t>
          </a:r>
          <a:r>
            <a:rPr lang="de-DE" sz="1900" kern="1200" dirty="0"/>
            <a:t> </a:t>
          </a:r>
          <a:r>
            <a:rPr lang="de-DE" sz="1900" kern="1200" dirty="0" err="1"/>
            <a:t>say</a:t>
          </a:r>
          <a:r>
            <a:rPr lang="de-DE" sz="1900" kern="1200" dirty="0"/>
            <a:t>…</a:t>
          </a:r>
          <a:endParaRPr lang="en-US" sz="1900" kern="1200" dirty="0"/>
        </a:p>
      </dsp:txBody>
      <dsp:txXfrm>
        <a:off x="991180" y="4028"/>
        <a:ext cx="6126737" cy="858165"/>
      </dsp:txXfrm>
    </dsp:sp>
    <dsp:sp modelId="{806AFFA2-90A3-4C9F-BE4F-C67BED908B4F}">
      <dsp:nvSpPr>
        <dsp:cNvPr id="0" name=""/>
        <dsp:cNvSpPr/>
      </dsp:nvSpPr>
      <dsp:spPr>
        <a:xfrm>
          <a:off x="0" y="1076735"/>
          <a:ext cx="7117918" cy="85816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3462CE-F7E9-40EF-A919-CED611DDDC82}">
      <dsp:nvSpPr>
        <dsp:cNvPr id="0" name=""/>
        <dsp:cNvSpPr/>
      </dsp:nvSpPr>
      <dsp:spPr>
        <a:xfrm>
          <a:off x="259594" y="1269822"/>
          <a:ext cx="471990" cy="47199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2F1B96-2AF7-4E2C-9724-02AC6671F19A}">
      <dsp:nvSpPr>
        <dsp:cNvPr id="0" name=""/>
        <dsp:cNvSpPr/>
      </dsp:nvSpPr>
      <dsp:spPr>
        <a:xfrm>
          <a:off x="991180" y="1076735"/>
          <a:ext cx="6126737" cy="858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22" tIns="90822" rIns="90822" bIns="90822" numCol="1" spcCol="1270" anchor="ctr" anchorCtr="0">
          <a:noAutofit/>
        </a:bodyPr>
        <a:lstStyle/>
        <a:p>
          <a:pPr lvl="0" algn="l" defTabSz="844550">
            <a:lnSpc>
              <a:spcPct val="100000"/>
            </a:lnSpc>
            <a:spcBef>
              <a:spcPct val="0"/>
            </a:spcBef>
            <a:spcAft>
              <a:spcPct val="35000"/>
            </a:spcAft>
          </a:pPr>
          <a:r>
            <a:rPr lang="de-DE" sz="1900" kern="1200"/>
            <a:t>… ´´organic´´ it obviously has to contain 95 % of organic ingredients</a:t>
          </a:r>
          <a:endParaRPr lang="en-US" sz="1900" kern="1200"/>
        </a:p>
      </dsp:txBody>
      <dsp:txXfrm>
        <a:off x="991180" y="1076735"/>
        <a:ext cx="6126737" cy="858165"/>
      </dsp:txXfrm>
    </dsp:sp>
    <dsp:sp modelId="{8FDD45BF-EA21-420C-9BB2-C782486CF65F}">
      <dsp:nvSpPr>
        <dsp:cNvPr id="0" name=""/>
        <dsp:cNvSpPr/>
      </dsp:nvSpPr>
      <dsp:spPr>
        <a:xfrm>
          <a:off x="0" y="2149441"/>
          <a:ext cx="7117918" cy="85816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E9A3A6-71C1-492F-BD0F-FCA2569B0AD1}">
      <dsp:nvSpPr>
        <dsp:cNvPr id="0" name=""/>
        <dsp:cNvSpPr/>
      </dsp:nvSpPr>
      <dsp:spPr>
        <a:xfrm>
          <a:off x="259594" y="2342529"/>
          <a:ext cx="471990" cy="47199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AD7529-16A2-490E-A769-6A4818171157}">
      <dsp:nvSpPr>
        <dsp:cNvPr id="0" name=""/>
        <dsp:cNvSpPr/>
      </dsp:nvSpPr>
      <dsp:spPr>
        <a:xfrm>
          <a:off x="991180" y="2149441"/>
          <a:ext cx="6126737" cy="858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22" tIns="90822" rIns="90822" bIns="90822" numCol="1" spcCol="1270" anchor="ctr" anchorCtr="0">
          <a:noAutofit/>
        </a:bodyPr>
        <a:lstStyle/>
        <a:p>
          <a:pPr lvl="0" algn="l" defTabSz="844550">
            <a:lnSpc>
              <a:spcPct val="100000"/>
            </a:lnSpc>
            <a:spcBef>
              <a:spcPct val="0"/>
            </a:spcBef>
            <a:spcAft>
              <a:spcPct val="35000"/>
            </a:spcAft>
          </a:pPr>
          <a:r>
            <a:rPr lang="de-DE" sz="1900" kern="1200"/>
            <a:t>… ´´made with organic ingredients´´ up to 70% of the total ingredients may be organic</a:t>
          </a:r>
          <a:endParaRPr lang="en-US" sz="1900" kern="1200"/>
        </a:p>
      </dsp:txBody>
      <dsp:txXfrm>
        <a:off x="991180" y="2149441"/>
        <a:ext cx="6126737" cy="858165"/>
      </dsp:txXfrm>
    </dsp:sp>
    <dsp:sp modelId="{DCCD8D06-66E2-4EF6-A74A-3118C259E389}">
      <dsp:nvSpPr>
        <dsp:cNvPr id="0" name=""/>
        <dsp:cNvSpPr/>
      </dsp:nvSpPr>
      <dsp:spPr>
        <a:xfrm>
          <a:off x="0" y="3222148"/>
          <a:ext cx="7117918" cy="85816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7CB9CC-CDDA-4A04-83BA-FD2C860CE483}">
      <dsp:nvSpPr>
        <dsp:cNvPr id="0" name=""/>
        <dsp:cNvSpPr/>
      </dsp:nvSpPr>
      <dsp:spPr>
        <a:xfrm>
          <a:off x="259594" y="3415235"/>
          <a:ext cx="471990" cy="47199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0A9ADC-00DD-4245-B969-60AFD88DEB01}">
      <dsp:nvSpPr>
        <dsp:cNvPr id="0" name=""/>
        <dsp:cNvSpPr/>
      </dsp:nvSpPr>
      <dsp:spPr>
        <a:xfrm>
          <a:off x="991180" y="3222148"/>
          <a:ext cx="6126737" cy="858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22" tIns="90822" rIns="90822" bIns="90822" numCol="1" spcCol="1270" anchor="ctr" anchorCtr="0">
          <a:noAutofit/>
        </a:bodyPr>
        <a:lstStyle/>
        <a:p>
          <a:pPr lvl="0" algn="l" defTabSz="844550">
            <a:lnSpc>
              <a:spcPct val="100000"/>
            </a:lnSpc>
            <a:spcBef>
              <a:spcPct val="0"/>
            </a:spcBef>
            <a:spcAft>
              <a:spcPct val="35000"/>
            </a:spcAft>
          </a:pPr>
          <a:r>
            <a:rPr lang="de-DE" sz="1900" kern="1200"/>
            <a:t>... ´´containing organic ingredients´´ it mostly contains 50 % organic components</a:t>
          </a:r>
          <a:endParaRPr lang="en-US" sz="1900" kern="1200"/>
        </a:p>
      </dsp:txBody>
      <dsp:txXfrm>
        <a:off x="991180" y="3222148"/>
        <a:ext cx="6126737" cy="858165"/>
      </dsp:txXfrm>
    </dsp:sp>
    <dsp:sp modelId="{8961CC13-C2C9-46E8-A575-397CEC4033FD}">
      <dsp:nvSpPr>
        <dsp:cNvPr id="0" name=""/>
        <dsp:cNvSpPr/>
      </dsp:nvSpPr>
      <dsp:spPr>
        <a:xfrm>
          <a:off x="0" y="4294854"/>
          <a:ext cx="7117918" cy="85816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426F3E-5E72-43BD-8BFE-8857DAC35821}">
      <dsp:nvSpPr>
        <dsp:cNvPr id="0" name=""/>
        <dsp:cNvSpPr/>
      </dsp:nvSpPr>
      <dsp:spPr>
        <a:xfrm>
          <a:off x="259594" y="4487942"/>
          <a:ext cx="471990" cy="47199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38B719-6E73-44EA-B666-349A376509F1}">
      <dsp:nvSpPr>
        <dsp:cNvPr id="0" name=""/>
        <dsp:cNvSpPr/>
      </dsp:nvSpPr>
      <dsp:spPr>
        <a:xfrm>
          <a:off x="991180" y="4294854"/>
          <a:ext cx="6126737" cy="858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22" tIns="90822" rIns="90822" bIns="90822" numCol="1" spcCol="1270" anchor="ctr" anchorCtr="0">
          <a:noAutofit/>
        </a:bodyPr>
        <a:lstStyle/>
        <a:p>
          <a:pPr lvl="0" algn="l" defTabSz="844550">
            <a:lnSpc>
              <a:spcPct val="100000"/>
            </a:lnSpc>
            <a:spcBef>
              <a:spcPct val="0"/>
            </a:spcBef>
            <a:spcAft>
              <a:spcPct val="35000"/>
            </a:spcAft>
          </a:pPr>
          <a:r>
            <a:rPr lang="de-DE" sz="1900" kern="1200" dirty="0"/>
            <a:t>… ´´100% </a:t>
          </a:r>
          <a:r>
            <a:rPr lang="de-DE" sz="1900" kern="1200" dirty="0" err="1"/>
            <a:t>organic</a:t>
          </a:r>
          <a:r>
            <a:rPr lang="de-DE" sz="1900" kern="1200" dirty="0"/>
            <a:t>´´ </a:t>
          </a:r>
          <a:r>
            <a:rPr lang="de-DE" sz="1900" kern="1200" dirty="0" err="1"/>
            <a:t>it</a:t>
          </a:r>
          <a:r>
            <a:rPr lang="de-DE" sz="1900" kern="1200" dirty="0"/>
            <a:t> </a:t>
          </a:r>
          <a:r>
            <a:rPr lang="de-DE" sz="1900" kern="1200" dirty="0" err="1"/>
            <a:t>truly</a:t>
          </a:r>
          <a:r>
            <a:rPr lang="de-DE" sz="1900" kern="1200" dirty="0"/>
            <a:t> </a:t>
          </a:r>
          <a:r>
            <a:rPr lang="de-DE" sz="1900" kern="1200" dirty="0" err="1"/>
            <a:t>contains</a:t>
          </a:r>
          <a:r>
            <a:rPr lang="de-DE" sz="1900" kern="1200" dirty="0"/>
            <a:t> 100% </a:t>
          </a:r>
          <a:r>
            <a:rPr lang="de-DE" sz="1900" kern="1200" dirty="0" err="1"/>
            <a:t>organic</a:t>
          </a:r>
          <a:r>
            <a:rPr lang="de-DE" sz="1900" kern="1200" dirty="0"/>
            <a:t> </a:t>
          </a:r>
          <a:r>
            <a:rPr lang="de-DE" sz="1900" kern="1200" dirty="0" err="1"/>
            <a:t>ingredients</a:t>
          </a:r>
          <a:r>
            <a:rPr lang="de-DE" sz="1900" kern="1200" dirty="0"/>
            <a:t> </a:t>
          </a:r>
          <a:endParaRPr lang="en-US" sz="1900" kern="1200" dirty="0"/>
        </a:p>
      </dsp:txBody>
      <dsp:txXfrm>
        <a:off x="991180" y="4294854"/>
        <a:ext cx="6126737" cy="8581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517B5-1E26-4BDE-9236-42481358C4C2}">
      <dsp:nvSpPr>
        <dsp:cNvPr id="0" name=""/>
        <dsp:cNvSpPr/>
      </dsp:nvSpPr>
      <dsp:spPr>
        <a:xfrm>
          <a:off x="0" y="410"/>
          <a:ext cx="52203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4BC2D9-CA20-4A69-872B-679A77DFE3C7}">
      <dsp:nvSpPr>
        <dsp:cNvPr id="0" name=""/>
        <dsp:cNvSpPr/>
      </dsp:nvSpPr>
      <dsp:spPr>
        <a:xfrm>
          <a:off x="0" y="410"/>
          <a:ext cx="5220335" cy="672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de-DE" sz="1800" kern="1200"/>
            <a:t>Cows that produce normal milk tend to have smaller cages</a:t>
          </a:r>
          <a:endParaRPr lang="en-US" sz="1800" kern="1200"/>
        </a:p>
      </dsp:txBody>
      <dsp:txXfrm>
        <a:off x="0" y="410"/>
        <a:ext cx="5220335" cy="672618"/>
      </dsp:txXfrm>
    </dsp:sp>
    <dsp:sp modelId="{FD894149-3ACA-4428-A67E-E3FBAAECB51E}">
      <dsp:nvSpPr>
        <dsp:cNvPr id="0" name=""/>
        <dsp:cNvSpPr/>
      </dsp:nvSpPr>
      <dsp:spPr>
        <a:xfrm>
          <a:off x="0" y="673028"/>
          <a:ext cx="52203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E37DB2-EE62-4F39-8C21-BAFF0FA5C811}">
      <dsp:nvSpPr>
        <dsp:cNvPr id="0" name=""/>
        <dsp:cNvSpPr/>
      </dsp:nvSpPr>
      <dsp:spPr>
        <a:xfrm>
          <a:off x="0" y="673028"/>
          <a:ext cx="5220335" cy="672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de-DE" sz="1800" kern="1200"/>
            <a:t>They also get milked more often </a:t>
          </a:r>
          <a:endParaRPr lang="en-US" sz="1800" kern="1200"/>
        </a:p>
      </dsp:txBody>
      <dsp:txXfrm>
        <a:off x="0" y="673028"/>
        <a:ext cx="5220335" cy="672618"/>
      </dsp:txXfrm>
    </dsp:sp>
    <dsp:sp modelId="{8FCD1496-7055-42B0-9039-E22F31B011CB}">
      <dsp:nvSpPr>
        <dsp:cNvPr id="0" name=""/>
        <dsp:cNvSpPr/>
      </dsp:nvSpPr>
      <dsp:spPr>
        <a:xfrm>
          <a:off x="0" y="1345647"/>
          <a:ext cx="52203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5A6D16-A19B-4102-BB84-D2D3005D4F29}">
      <dsp:nvSpPr>
        <dsp:cNvPr id="0" name=""/>
        <dsp:cNvSpPr/>
      </dsp:nvSpPr>
      <dsp:spPr>
        <a:xfrm>
          <a:off x="0" y="1345647"/>
          <a:ext cx="5220335" cy="672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de-DE" sz="1800" kern="1200"/>
            <a:t>Their feed also contains genetic enigeenering</a:t>
          </a:r>
          <a:endParaRPr lang="en-US" sz="1800" kern="1200"/>
        </a:p>
      </dsp:txBody>
      <dsp:txXfrm>
        <a:off x="0" y="1345647"/>
        <a:ext cx="5220335" cy="672618"/>
      </dsp:txXfrm>
    </dsp:sp>
    <dsp:sp modelId="{3C8A0B4A-257C-4B86-9542-1A1A6BA63980}">
      <dsp:nvSpPr>
        <dsp:cNvPr id="0" name=""/>
        <dsp:cNvSpPr/>
      </dsp:nvSpPr>
      <dsp:spPr>
        <a:xfrm>
          <a:off x="0" y="2018265"/>
          <a:ext cx="52203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7835C8-B79A-4948-AF77-5395B48468FE}">
      <dsp:nvSpPr>
        <dsp:cNvPr id="0" name=""/>
        <dsp:cNvSpPr/>
      </dsp:nvSpPr>
      <dsp:spPr>
        <a:xfrm>
          <a:off x="0" y="2018265"/>
          <a:ext cx="5220335" cy="672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de-DE" sz="1800" kern="1200" dirty="0" err="1"/>
            <a:t>Could</a:t>
          </a:r>
          <a:r>
            <a:rPr lang="de-DE" sz="1800" kern="1200" dirty="0"/>
            <a:t> </a:t>
          </a:r>
          <a:r>
            <a:rPr lang="de-DE" sz="1800" kern="1200" dirty="0" err="1"/>
            <a:t>contain</a:t>
          </a:r>
          <a:r>
            <a:rPr lang="de-DE" sz="1800" kern="1200" dirty="0"/>
            <a:t> </a:t>
          </a:r>
          <a:r>
            <a:rPr lang="de-DE" sz="1800" kern="1200" dirty="0" err="1"/>
            <a:t>residue</a:t>
          </a:r>
          <a:r>
            <a:rPr lang="de-DE" sz="1800" kern="1200" dirty="0"/>
            <a:t> </a:t>
          </a:r>
          <a:r>
            <a:rPr lang="de-DE" sz="1800" kern="1200" dirty="0" err="1"/>
            <a:t>anibiotics</a:t>
          </a:r>
          <a:endParaRPr lang="en-US" sz="1800" kern="1200" dirty="0"/>
        </a:p>
      </dsp:txBody>
      <dsp:txXfrm>
        <a:off x="0" y="2018265"/>
        <a:ext cx="5220335" cy="672618"/>
      </dsp:txXfrm>
    </dsp:sp>
    <dsp:sp modelId="{BAB7B3E2-E1CD-4CFC-B66A-AB5E67301DA7}">
      <dsp:nvSpPr>
        <dsp:cNvPr id="0" name=""/>
        <dsp:cNvSpPr/>
      </dsp:nvSpPr>
      <dsp:spPr>
        <a:xfrm>
          <a:off x="0" y="2690884"/>
          <a:ext cx="52203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6EE9FD-F9D7-4BCC-9ABE-EB9524519F66}">
      <dsp:nvSpPr>
        <dsp:cNvPr id="0" name=""/>
        <dsp:cNvSpPr/>
      </dsp:nvSpPr>
      <dsp:spPr>
        <a:xfrm>
          <a:off x="0" y="2690884"/>
          <a:ext cx="5220335" cy="672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de-DE" sz="1800" kern="1200"/>
            <a:t>they grow up without grow up hormons</a:t>
          </a:r>
          <a:endParaRPr lang="en-US" sz="1800" kern="1200"/>
        </a:p>
      </dsp:txBody>
      <dsp:txXfrm>
        <a:off x="0" y="2690884"/>
        <a:ext cx="5220335" cy="6726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D9060-F217-40E4-9F9E-C6F5B1666496}">
      <dsp:nvSpPr>
        <dsp:cNvPr id="0" name=""/>
        <dsp:cNvSpPr/>
      </dsp:nvSpPr>
      <dsp:spPr>
        <a:xfrm>
          <a:off x="0" y="1642"/>
          <a:ext cx="5183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FEAFC2-2086-43CC-AD09-7413FFEB9815}">
      <dsp:nvSpPr>
        <dsp:cNvPr id="0" name=""/>
        <dsp:cNvSpPr/>
      </dsp:nvSpPr>
      <dsp:spPr>
        <a:xfrm>
          <a:off x="0" y="1642"/>
          <a:ext cx="5183188" cy="1120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de-DE" sz="2200" kern="1200"/>
            <a:t>The cows must live in a space of 10qm per cow</a:t>
          </a:r>
        </a:p>
      </dsp:txBody>
      <dsp:txXfrm>
        <a:off x="0" y="1642"/>
        <a:ext cx="5183188" cy="1120209"/>
      </dsp:txXfrm>
    </dsp:sp>
    <dsp:sp modelId="{E8315D09-1A42-43C7-9526-408C75FFE04A}">
      <dsp:nvSpPr>
        <dsp:cNvPr id="0" name=""/>
        <dsp:cNvSpPr/>
      </dsp:nvSpPr>
      <dsp:spPr>
        <a:xfrm>
          <a:off x="0" y="1121851"/>
          <a:ext cx="5183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FEFECC-EE7C-4C92-8FD7-66129ACC5F20}">
      <dsp:nvSpPr>
        <dsp:cNvPr id="0" name=""/>
        <dsp:cNvSpPr/>
      </dsp:nvSpPr>
      <dsp:spPr>
        <a:xfrm>
          <a:off x="0" y="1121851"/>
          <a:ext cx="5183188" cy="1120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de-DE" sz="2200" kern="1200"/>
            <a:t>They get milked less; that means they only get milked 2 times per day and not 3 times</a:t>
          </a:r>
        </a:p>
      </dsp:txBody>
      <dsp:txXfrm>
        <a:off x="0" y="1121851"/>
        <a:ext cx="5183188" cy="1120209"/>
      </dsp:txXfrm>
    </dsp:sp>
    <dsp:sp modelId="{0A7A68A0-1703-40D0-AD85-AFE03602D667}">
      <dsp:nvSpPr>
        <dsp:cNvPr id="0" name=""/>
        <dsp:cNvSpPr/>
      </dsp:nvSpPr>
      <dsp:spPr>
        <a:xfrm>
          <a:off x="0" y="2242061"/>
          <a:ext cx="5183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9DC0C4-C403-44A1-A105-96C9E608B838}">
      <dsp:nvSpPr>
        <dsp:cNvPr id="0" name=""/>
        <dsp:cNvSpPr/>
      </dsp:nvSpPr>
      <dsp:spPr>
        <a:xfrm>
          <a:off x="0" y="2242061"/>
          <a:ext cx="5183188" cy="1120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de-DE" sz="2200" kern="1200"/>
            <a:t>They strictly get natural straw; which means without antibiotics</a:t>
          </a:r>
        </a:p>
      </dsp:txBody>
      <dsp:txXfrm>
        <a:off x="0" y="2242061"/>
        <a:ext cx="5183188" cy="11202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A6F85-FD5B-4D9B-A596-76DA6EF09B10}">
      <dsp:nvSpPr>
        <dsp:cNvPr id="0" name=""/>
        <dsp:cNvSpPr/>
      </dsp:nvSpPr>
      <dsp:spPr>
        <a:xfrm>
          <a:off x="0" y="629"/>
          <a:ext cx="711791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8FBC85-9B80-4649-81CB-6AB96A43A3EA}">
      <dsp:nvSpPr>
        <dsp:cNvPr id="0" name=""/>
        <dsp:cNvSpPr/>
      </dsp:nvSpPr>
      <dsp:spPr>
        <a:xfrm>
          <a:off x="0" y="629"/>
          <a:ext cx="7117918" cy="1031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de-DE" sz="3600" kern="1200">
              <a:hlinkClick xmlns:r="http://schemas.openxmlformats.org/officeDocument/2006/relationships" r:id="rId1"/>
            </a:rPr>
            <a:t>www.enviornmentalconscience.com</a:t>
          </a:r>
          <a:endParaRPr lang="en-US" sz="3600" kern="1200"/>
        </a:p>
      </dsp:txBody>
      <dsp:txXfrm>
        <a:off x="0" y="629"/>
        <a:ext cx="7117918" cy="1031157"/>
      </dsp:txXfrm>
    </dsp:sp>
    <dsp:sp modelId="{D0E27745-7A61-496D-8BE2-265DA9C96659}">
      <dsp:nvSpPr>
        <dsp:cNvPr id="0" name=""/>
        <dsp:cNvSpPr/>
      </dsp:nvSpPr>
      <dsp:spPr>
        <a:xfrm>
          <a:off x="0" y="1031787"/>
          <a:ext cx="7117918" cy="0"/>
        </a:xfrm>
        <a:prstGeom prst="line">
          <a:avLst/>
        </a:prstGeom>
        <a:solidFill>
          <a:schemeClr val="accent2">
            <a:hueOff val="-376845"/>
            <a:satOff val="-2435"/>
            <a:lumOff val="-245"/>
            <a:alphaOff val="0"/>
          </a:schemeClr>
        </a:solidFill>
        <a:ln w="12700" cap="flat" cmpd="sng" algn="ctr">
          <a:solidFill>
            <a:schemeClr val="accent2">
              <a:hueOff val="-376845"/>
              <a:satOff val="-2435"/>
              <a:lumOff val="-2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AA9F4C-C2C3-44B5-BA92-506FD0552736}">
      <dsp:nvSpPr>
        <dsp:cNvPr id="0" name=""/>
        <dsp:cNvSpPr/>
      </dsp:nvSpPr>
      <dsp:spPr>
        <a:xfrm>
          <a:off x="0" y="1031787"/>
          <a:ext cx="7117918" cy="1031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de-DE" sz="3600" kern="1200">
              <a:hlinkClick xmlns:r="http://schemas.openxmlformats.org/officeDocument/2006/relationships" r:id="rId2"/>
            </a:rPr>
            <a:t>www.wikipedia.com</a:t>
          </a:r>
          <a:endParaRPr lang="en-US" sz="3600" kern="1200"/>
        </a:p>
      </dsp:txBody>
      <dsp:txXfrm>
        <a:off x="0" y="1031787"/>
        <a:ext cx="7117918" cy="1031157"/>
      </dsp:txXfrm>
    </dsp:sp>
    <dsp:sp modelId="{EE100644-666A-4A13-9BA0-0CA95E033C42}">
      <dsp:nvSpPr>
        <dsp:cNvPr id="0" name=""/>
        <dsp:cNvSpPr/>
      </dsp:nvSpPr>
      <dsp:spPr>
        <a:xfrm>
          <a:off x="0" y="2062945"/>
          <a:ext cx="7117918" cy="0"/>
        </a:xfrm>
        <a:prstGeom prst="line">
          <a:avLst/>
        </a:prstGeom>
        <a:solidFill>
          <a:schemeClr val="accent2">
            <a:hueOff val="-753689"/>
            <a:satOff val="-4870"/>
            <a:lumOff val="-491"/>
            <a:alphaOff val="0"/>
          </a:schemeClr>
        </a:solidFill>
        <a:ln w="12700" cap="flat" cmpd="sng" algn="ctr">
          <a:solidFill>
            <a:schemeClr val="accent2">
              <a:hueOff val="-753689"/>
              <a:satOff val="-4870"/>
              <a:lumOff val="-4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8EAA71-799A-45FA-A382-5C1D51AD5FC3}">
      <dsp:nvSpPr>
        <dsp:cNvPr id="0" name=""/>
        <dsp:cNvSpPr/>
      </dsp:nvSpPr>
      <dsp:spPr>
        <a:xfrm>
          <a:off x="0" y="2062945"/>
          <a:ext cx="7117918" cy="1031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de-DE" sz="3600" kern="1200"/>
            <a:t>www.ökolandbau.de</a:t>
          </a:r>
          <a:endParaRPr lang="en-US" sz="3600" kern="1200"/>
        </a:p>
      </dsp:txBody>
      <dsp:txXfrm>
        <a:off x="0" y="2062945"/>
        <a:ext cx="7117918" cy="1031157"/>
      </dsp:txXfrm>
    </dsp:sp>
    <dsp:sp modelId="{E8EE3F5D-C175-4906-9620-4B5D876DA5DF}">
      <dsp:nvSpPr>
        <dsp:cNvPr id="0" name=""/>
        <dsp:cNvSpPr/>
      </dsp:nvSpPr>
      <dsp:spPr>
        <a:xfrm>
          <a:off x="0" y="3094103"/>
          <a:ext cx="7117918" cy="0"/>
        </a:xfrm>
        <a:prstGeom prst="line">
          <a:avLst/>
        </a:prstGeom>
        <a:solidFill>
          <a:schemeClr val="accent2">
            <a:hueOff val="-1130534"/>
            <a:satOff val="-7305"/>
            <a:lumOff val="-736"/>
            <a:alphaOff val="0"/>
          </a:schemeClr>
        </a:solidFill>
        <a:ln w="12700" cap="flat" cmpd="sng" algn="ctr">
          <a:solidFill>
            <a:schemeClr val="accent2">
              <a:hueOff val="-1130534"/>
              <a:satOff val="-7305"/>
              <a:lumOff val="-7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ED3580-0417-4FAF-A8C9-D8F663DDC395}">
      <dsp:nvSpPr>
        <dsp:cNvPr id="0" name=""/>
        <dsp:cNvSpPr/>
      </dsp:nvSpPr>
      <dsp:spPr>
        <a:xfrm>
          <a:off x="0" y="3094103"/>
          <a:ext cx="7117918" cy="1031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de-DE" sz="3600" kern="1200"/>
            <a:t>www.greenlifestyle.de</a:t>
          </a:r>
          <a:endParaRPr lang="en-US" sz="3600" kern="1200"/>
        </a:p>
      </dsp:txBody>
      <dsp:txXfrm>
        <a:off x="0" y="3094103"/>
        <a:ext cx="7117918" cy="1031157"/>
      </dsp:txXfrm>
    </dsp:sp>
    <dsp:sp modelId="{867BEDB9-9422-459A-9B96-2D91215341C7}">
      <dsp:nvSpPr>
        <dsp:cNvPr id="0" name=""/>
        <dsp:cNvSpPr/>
      </dsp:nvSpPr>
      <dsp:spPr>
        <a:xfrm>
          <a:off x="0" y="4125261"/>
          <a:ext cx="7117918" cy="0"/>
        </a:xfrm>
        <a:prstGeom prst="line">
          <a:avLst/>
        </a:prstGeom>
        <a:solidFill>
          <a:schemeClr val="accent2">
            <a:hueOff val="-1507379"/>
            <a:satOff val="-9740"/>
            <a:lumOff val="-981"/>
            <a:alphaOff val="0"/>
          </a:schemeClr>
        </a:solidFill>
        <a:ln w="12700" cap="flat" cmpd="sng" algn="ctr">
          <a:solidFill>
            <a:schemeClr val="accent2">
              <a:hueOff val="-1507379"/>
              <a:satOff val="-9740"/>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AA4CAB-56F1-4F63-A397-5B62B8B9BA9C}">
      <dsp:nvSpPr>
        <dsp:cNvPr id="0" name=""/>
        <dsp:cNvSpPr/>
      </dsp:nvSpPr>
      <dsp:spPr>
        <a:xfrm>
          <a:off x="0" y="4125261"/>
          <a:ext cx="7117918" cy="1031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de-DE" sz="3600" kern="1200">
              <a:hlinkClick xmlns:r="http://schemas.openxmlformats.org/officeDocument/2006/relationships" r:id="rId3"/>
            </a:rPr>
            <a:t>www.bioland.de</a:t>
          </a:r>
          <a:endParaRPr lang="en-US" sz="3600" kern="1200"/>
        </a:p>
      </dsp:txBody>
      <dsp:txXfrm>
        <a:off x="0" y="4125261"/>
        <a:ext cx="7117918" cy="10311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3ACB612-FD74-4DE2-A78B-ABA9A3ECD6FD}" type="datetimeFigureOut">
              <a:rPr lang="de-DE" smtClean="0"/>
              <a:pPr/>
              <a:t>11.06.2021</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1304E515-3938-41F0-96C0-BBB3FFAE0B32}" type="slidenum">
              <a:rPr lang="de-DE" smtClean="0"/>
              <a:pPr/>
              <a:t>‹#›</a:t>
            </a:fld>
            <a:endParaRPr lang="de-DE"/>
          </a:p>
        </p:txBody>
      </p:sp>
    </p:spTree>
    <p:extLst>
      <p:ext uri="{BB962C8B-B14F-4D97-AF65-F5344CB8AC3E}">
        <p14:creationId xmlns:p14="http://schemas.microsoft.com/office/powerpoint/2010/main" xmlns="" val="793074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pPr/>
              <a:t>6/11/2021</a:t>
            </a:fld>
            <a:endParaRPr lang="en-US" dirty="0"/>
          </a:p>
        </p:txBody>
      </p:sp>
      <p:sp>
        <p:nvSpPr>
          <p:cNvPr id="5" name="Footer Placeholder 4">
            <a:extLst>
              <a:ext uri="{FF2B5EF4-FFF2-40B4-BE49-F238E27FC236}">
                <a16:creationId xmlns=""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pPr/>
              <a:t>‹#›</a:t>
            </a:fld>
            <a:endParaRPr lang="en-US" dirty="0"/>
          </a:p>
        </p:txBody>
      </p:sp>
    </p:spTree>
    <p:extLst>
      <p:ext uri="{BB962C8B-B14F-4D97-AF65-F5344CB8AC3E}">
        <p14:creationId xmlns:p14="http://schemas.microsoft.com/office/powerpoint/2010/main" xmlns="" val="1559566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pPr/>
              <a:t>6/11/2021</a:t>
            </a:fld>
            <a:endParaRPr lang="en-US"/>
          </a:p>
        </p:txBody>
      </p:sp>
      <p:sp>
        <p:nvSpPr>
          <p:cNvPr id="5" name="Footer Placeholder 4">
            <a:extLst>
              <a:ext uri="{FF2B5EF4-FFF2-40B4-BE49-F238E27FC236}">
                <a16:creationId xmlns=""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3177196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pPr/>
              <a:t>6/11/2021</a:t>
            </a:fld>
            <a:endParaRPr lang="en-US"/>
          </a:p>
        </p:txBody>
      </p:sp>
      <p:sp>
        <p:nvSpPr>
          <p:cNvPr id="5" name="Footer Placeholder 4">
            <a:extLst>
              <a:ext uri="{FF2B5EF4-FFF2-40B4-BE49-F238E27FC236}">
                <a16:creationId xmlns=""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994603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pPr/>
              <a:t>6/11/2021</a:t>
            </a:fld>
            <a:endParaRPr lang="en-US"/>
          </a:p>
        </p:txBody>
      </p:sp>
      <p:sp>
        <p:nvSpPr>
          <p:cNvPr id="5" name="Footer Placeholder 4">
            <a:extLst>
              <a:ext uri="{FF2B5EF4-FFF2-40B4-BE49-F238E27FC236}">
                <a16:creationId xmlns=""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3684076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pPr/>
              <a:t>6/11/2021</a:t>
            </a:fld>
            <a:endParaRPr lang="en-US"/>
          </a:p>
        </p:txBody>
      </p:sp>
      <p:sp>
        <p:nvSpPr>
          <p:cNvPr id="5" name="Footer Placeholder 4">
            <a:extLst>
              <a:ext uri="{FF2B5EF4-FFF2-40B4-BE49-F238E27FC236}">
                <a16:creationId xmlns=""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4466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pPr/>
              <a:t>6/11/2021</a:t>
            </a:fld>
            <a:endParaRPr lang="en-US"/>
          </a:p>
        </p:txBody>
      </p:sp>
      <p:sp>
        <p:nvSpPr>
          <p:cNvPr id="6" name="Footer Placeholder 5">
            <a:extLst>
              <a:ext uri="{FF2B5EF4-FFF2-40B4-BE49-F238E27FC236}">
                <a16:creationId xmlns=""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30708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pPr/>
              <a:t>6/11/2021</a:t>
            </a:fld>
            <a:endParaRPr lang="en-US"/>
          </a:p>
        </p:txBody>
      </p:sp>
      <p:sp>
        <p:nvSpPr>
          <p:cNvPr id="8" name="Footer Placeholder 7">
            <a:extLst>
              <a:ext uri="{FF2B5EF4-FFF2-40B4-BE49-F238E27FC236}">
                <a16:creationId xmlns=""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82103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pPr/>
              <a:t>6/11/2021</a:t>
            </a:fld>
            <a:endParaRPr lang="en-US"/>
          </a:p>
        </p:txBody>
      </p:sp>
      <p:sp>
        <p:nvSpPr>
          <p:cNvPr id="4" name="Footer Placeholder 3">
            <a:extLst>
              <a:ext uri="{FF2B5EF4-FFF2-40B4-BE49-F238E27FC236}">
                <a16:creationId xmlns=""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3436863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pPr/>
              <a:t>6/11/2021</a:t>
            </a:fld>
            <a:endParaRPr lang="en-US"/>
          </a:p>
        </p:txBody>
      </p:sp>
      <p:sp>
        <p:nvSpPr>
          <p:cNvPr id="3" name="Footer Placeholder 2">
            <a:extLst>
              <a:ext uri="{FF2B5EF4-FFF2-40B4-BE49-F238E27FC236}">
                <a16:creationId xmlns=""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65511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pPr/>
              <a:t>6/11/2021</a:t>
            </a:fld>
            <a:endParaRPr lang="en-US"/>
          </a:p>
        </p:txBody>
      </p:sp>
      <p:sp>
        <p:nvSpPr>
          <p:cNvPr id="6" name="Footer Placeholder 5">
            <a:extLst>
              <a:ext uri="{FF2B5EF4-FFF2-40B4-BE49-F238E27FC236}">
                <a16:creationId xmlns=""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1851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pPr/>
              <a:t>6/11/2021</a:t>
            </a:fld>
            <a:endParaRPr lang="en-US"/>
          </a:p>
        </p:txBody>
      </p:sp>
      <p:sp>
        <p:nvSpPr>
          <p:cNvPr id="6" name="Footer Placeholder 5">
            <a:extLst>
              <a:ext uri="{FF2B5EF4-FFF2-40B4-BE49-F238E27FC236}">
                <a16:creationId xmlns=""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975362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pPr/>
              <a:t>6/11/2021</a:t>
            </a:fld>
            <a:endParaRPr lang="en-US" sz="1000" dirty="0"/>
          </a:p>
        </p:txBody>
      </p:sp>
      <p:sp>
        <p:nvSpPr>
          <p:cNvPr id="5" name="Footer Placeholder 4">
            <a:extLst>
              <a:ext uri="{FF2B5EF4-FFF2-40B4-BE49-F238E27FC236}">
                <a16:creationId xmlns=""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74806117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6.xml"/><Relationship Id="rId1" Type="http://schemas.openxmlformats.org/officeDocument/2006/relationships/vide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diagramLayout" Target="../diagrams/layout3.xml"/><Relationship Id="rId7" Type="http://schemas.openxmlformats.org/officeDocument/2006/relationships/diagramLayout" Target="../diagrams/layout4.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openxmlformats.org/officeDocument/2006/relationships/diagramData" Target="../diagrams/data4.xml"/><Relationship Id="rId11" Type="http://schemas.microsoft.com/office/2007/relationships/diagramDrawing" Target="../diagrams/drawing4.xml"/><Relationship Id="rId5" Type="http://schemas.openxmlformats.org/officeDocument/2006/relationships/diagramColors" Target="../diagrams/colors3.xml"/><Relationship Id="rId10" Type="http://schemas.microsoft.com/office/2007/relationships/diagramDrawing" Target="../diagrams/drawing3.xml"/><Relationship Id="rId4" Type="http://schemas.openxmlformats.org/officeDocument/2006/relationships/diagramQuickStyle" Target="../diagrams/quickStyle3.xml"/><Relationship Id="rId9" Type="http://schemas.openxmlformats.org/officeDocument/2006/relationships/diagramColors" Target="../diagrams/colors4.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7.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 xmlns:a16="http://schemas.microsoft.com/office/drawing/2014/main" id="{57745491-2E2D-466A-A6EE-5D1E6AB76656}"/>
              </a:ext>
            </a:extLst>
          </p:cNvPr>
          <p:cNvPicPr>
            <a:picLocks noChangeAspect="1"/>
          </p:cNvPicPr>
          <p:nvPr>
            <a:videoFile r:link="rId1"/>
            <p:extLst>
              <p:ext uri="{DAA4B4D4-6D71-4841-9C94-3DE7FCFB9230}">
                <p14:media xmlns:p14="http://schemas.microsoft.com/office/powerpoint/2010/main" xmlns="" r:embed="rId3"/>
              </p:ext>
            </p:extLst>
          </p:nvPr>
        </p:nvPicPr>
        <p:blipFill rotWithShape="1">
          <a:blip r:embed="rId4">
            <a:alphaModFix/>
          </a:blip>
          <a:srcRect r="-1" b="283"/>
          <a:stretch/>
        </p:blipFill>
        <p:spPr>
          <a:xfrm>
            <a:off x="20" y="10"/>
            <a:ext cx="12191980" cy="6857990"/>
          </a:xfrm>
          <a:prstGeom prst="rect">
            <a:avLst/>
          </a:prstGeom>
        </p:spPr>
      </p:pic>
      <p:sp>
        <p:nvSpPr>
          <p:cNvPr id="2" name="Titel 1">
            <a:extLst>
              <a:ext uri="{FF2B5EF4-FFF2-40B4-BE49-F238E27FC236}">
                <a16:creationId xmlns="" xmlns:a16="http://schemas.microsoft.com/office/drawing/2014/main" id="{9E7B3EB7-568D-460D-AEF4-B74363DEE566}"/>
              </a:ext>
            </a:extLst>
          </p:cNvPr>
          <p:cNvSpPr>
            <a:spLocks noGrp="1"/>
          </p:cNvSpPr>
          <p:nvPr>
            <p:ph type="title"/>
          </p:nvPr>
        </p:nvSpPr>
        <p:spPr/>
        <p:txBody>
          <a:bodyPr anchor="b">
            <a:normAutofit/>
          </a:bodyPr>
          <a:lstStyle/>
          <a:p>
            <a:pPr algn="l"/>
            <a:r>
              <a:rPr lang="de-DE" sz="4200" dirty="0" err="1">
                <a:solidFill>
                  <a:srgbClr val="FFFFFF"/>
                </a:solidFill>
              </a:rPr>
              <a:t>Organic</a:t>
            </a:r>
            <a:r>
              <a:rPr lang="de-DE" sz="4200" dirty="0">
                <a:solidFill>
                  <a:srgbClr val="FFFFFF"/>
                </a:solidFill>
              </a:rPr>
              <a:t> </a:t>
            </a:r>
            <a:r>
              <a:rPr lang="de-DE" sz="4200" dirty="0" err="1">
                <a:solidFill>
                  <a:srgbClr val="FFFFFF"/>
                </a:solidFill>
              </a:rPr>
              <a:t>food</a:t>
            </a:r>
            <a:r>
              <a:rPr lang="de-DE" sz="4200" dirty="0">
                <a:solidFill>
                  <a:srgbClr val="FFFFFF"/>
                </a:solidFill>
              </a:rPr>
              <a:t> versus </a:t>
            </a:r>
            <a:r>
              <a:rPr lang="de-DE" sz="4200" dirty="0" err="1">
                <a:solidFill>
                  <a:srgbClr val="FFFFFF"/>
                </a:solidFill>
              </a:rPr>
              <a:t>conventional</a:t>
            </a:r>
            <a:r>
              <a:rPr lang="de-DE" sz="4200" dirty="0">
                <a:solidFill>
                  <a:srgbClr val="FFFFFF"/>
                </a:solidFill>
              </a:rPr>
              <a:t> </a:t>
            </a:r>
            <a:r>
              <a:rPr lang="de-DE" sz="4200" dirty="0" err="1">
                <a:solidFill>
                  <a:srgbClr val="FFFFFF"/>
                </a:solidFill>
              </a:rPr>
              <a:t>food</a:t>
            </a:r>
            <a:endParaRPr lang="de-DE" sz="4200" dirty="0">
              <a:solidFill>
                <a:srgbClr val="FFFFFF"/>
              </a:solidFill>
            </a:endParaRPr>
          </a:p>
        </p:txBody>
      </p:sp>
    </p:spTree>
    <p:extLst>
      <p:ext uri="{BB962C8B-B14F-4D97-AF65-F5344CB8AC3E}">
        <p14:creationId xmlns:p14="http://schemas.microsoft.com/office/powerpoint/2010/main" xmlns="" val="277679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 xmlns:a16="http://schemas.microsoft.com/office/drawing/2014/main" id="{57908DE9-5647-483E-B731-49D34A839B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0">
            <a:extLst>
              <a:ext uri="{FF2B5EF4-FFF2-40B4-BE49-F238E27FC236}">
                <a16:creationId xmlns="" xmlns:a16="http://schemas.microsoft.com/office/drawing/2014/main" id="{926962B4-5DCE-4745-A877-F7237DA68D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4" name="Freeform: Shape 12">
            <a:extLst>
              <a:ext uri="{FF2B5EF4-FFF2-40B4-BE49-F238E27FC236}">
                <a16:creationId xmlns="" xmlns:a16="http://schemas.microsoft.com/office/drawing/2014/main" id="{FFC31C6D-653C-4C57-B226-ED6CE571F6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802590" y="0"/>
            <a:ext cx="8389411" cy="6858000"/>
          </a:xfrm>
          <a:custGeom>
            <a:avLst/>
            <a:gdLst>
              <a:gd name="connsiteX0" fmla="*/ 1405847 w 8389411"/>
              <a:gd name="connsiteY0" fmla="*/ 0 h 6858000"/>
              <a:gd name="connsiteX1" fmla="*/ 8389411 w 8389411"/>
              <a:gd name="connsiteY1" fmla="*/ 0 h 6858000"/>
              <a:gd name="connsiteX2" fmla="*/ 8389411 w 8389411"/>
              <a:gd name="connsiteY2" fmla="*/ 6858000 h 6858000"/>
              <a:gd name="connsiteX3" fmla="*/ 1403382 w 8389411"/>
              <a:gd name="connsiteY3" fmla="*/ 6858000 h 6858000"/>
              <a:gd name="connsiteX4" fmla="*/ 1126450 w 8389411"/>
              <a:gd name="connsiteY4" fmla="*/ 6554701 h 6858000"/>
              <a:gd name="connsiteX5" fmla="*/ 0 w 8389411"/>
              <a:gd name="connsiteY5" fmla="*/ 3431347 h 6858000"/>
              <a:gd name="connsiteX6" fmla="*/ 1281495 w 8389411"/>
              <a:gd name="connsiteY6" fmla="*/ 1298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9411" h="6858000">
                <a:moveTo>
                  <a:pt x="1405847" y="0"/>
                </a:moveTo>
                <a:lnTo>
                  <a:pt x="8389411" y="0"/>
                </a:lnTo>
                <a:lnTo>
                  <a:pt x="8389411" y="6858000"/>
                </a:lnTo>
                <a:lnTo>
                  <a:pt x="1403382" y="6858000"/>
                </a:lnTo>
                <a:lnTo>
                  <a:pt x="1126450" y="6554701"/>
                </a:lnTo>
                <a:cubicBezTo>
                  <a:pt x="422736" y="5705928"/>
                  <a:pt x="0" y="4617776"/>
                  <a:pt x="0" y="3431347"/>
                </a:cubicBezTo>
                <a:cubicBezTo>
                  <a:pt x="0" y="2160173"/>
                  <a:pt x="485281" y="1001818"/>
                  <a:pt x="1281495" y="1298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nvGrpSpPr>
          <p:cNvPr id="25" name="decorative circles">
            <a:extLst>
              <a:ext uri="{FF2B5EF4-FFF2-40B4-BE49-F238E27FC236}">
                <a16:creationId xmlns="" xmlns:a16="http://schemas.microsoft.com/office/drawing/2014/main" id="{C310B041-3468-403A-926B-E3C1CF4433A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244914" y="299808"/>
            <a:ext cx="11521822" cy="6038357"/>
            <a:chOff x="244914" y="299808"/>
            <a:chExt cx="11521822" cy="6038357"/>
          </a:xfrm>
        </p:grpSpPr>
        <p:sp>
          <p:nvSpPr>
            <p:cNvPr id="26" name="Oval 15">
              <a:extLst>
                <a:ext uri="{FF2B5EF4-FFF2-40B4-BE49-F238E27FC236}">
                  <a16:creationId xmlns="" xmlns:a16="http://schemas.microsoft.com/office/drawing/2014/main" id="{F65CBEB7-29CF-4F21-ABB7-012581304C1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00295" y="515708"/>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16">
              <a:extLst>
                <a:ext uri="{FF2B5EF4-FFF2-40B4-BE49-F238E27FC236}">
                  <a16:creationId xmlns="" xmlns:a16="http://schemas.microsoft.com/office/drawing/2014/main" id="{9C900504-84D3-4813-B737-775C16F8F99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24134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17">
              <a:extLst>
                <a:ext uri="{FF2B5EF4-FFF2-40B4-BE49-F238E27FC236}">
                  <a16:creationId xmlns="" xmlns:a16="http://schemas.microsoft.com/office/drawing/2014/main" id="{73902316-BF90-4159-9FD2-6CFCCF7BE2F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18">
              <a:extLst>
                <a:ext uri="{FF2B5EF4-FFF2-40B4-BE49-F238E27FC236}">
                  <a16:creationId xmlns="" xmlns:a16="http://schemas.microsoft.com/office/drawing/2014/main" id="{7F04BF80-E9DB-4641-8EA2-51698324F10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25899" y="5741646"/>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19">
              <a:extLst>
                <a:ext uri="{FF2B5EF4-FFF2-40B4-BE49-F238E27FC236}">
                  <a16:creationId xmlns="" xmlns:a16="http://schemas.microsoft.com/office/drawing/2014/main" id="{234395B9-3F83-49A4-9275-0A315D88F5D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10333" y="6032385"/>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 xmlns:a16="http://schemas.microsoft.com/office/drawing/2014/main" id="{0E7ABD02-CD92-4D6C-B4BA-984D6688F51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44914" y="5821038"/>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 xmlns:a16="http://schemas.microsoft.com/office/drawing/2014/main" id="{672A19DA-5496-4E43-9D4E-8482D7B2F0A7}"/>
              </a:ext>
            </a:extLst>
          </p:cNvPr>
          <p:cNvSpPr>
            <a:spLocks noGrp="1"/>
          </p:cNvSpPr>
          <p:nvPr>
            <p:ph type="title"/>
          </p:nvPr>
        </p:nvSpPr>
        <p:spPr>
          <a:xfrm>
            <a:off x="770878" y="952022"/>
            <a:ext cx="2862591" cy="5157049"/>
          </a:xfrm>
        </p:spPr>
        <p:txBody>
          <a:bodyPr anchor="ctr">
            <a:normAutofit/>
          </a:bodyPr>
          <a:lstStyle/>
          <a:p>
            <a:r>
              <a:rPr lang="de-DE" sz="4400"/>
              <a:t>Sources</a:t>
            </a:r>
          </a:p>
        </p:txBody>
      </p:sp>
      <p:graphicFrame>
        <p:nvGraphicFramePr>
          <p:cNvPr id="31" name="Inhaltsplatzhalter 2">
            <a:extLst>
              <a:ext uri="{FF2B5EF4-FFF2-40B4-BE49-F238E27FC236}">
                <a16:creationId xmlns="" xmlns:a16="http://schemas.microsoft.com/office/drawing/2014/main" id="{7F38EBB3-4D73-4E95-8311-C95E5A95027F}"/>
              </a:ext>
            </a:extLst>
          </p:cNvPr>
          <p:cNvGraphicFramePr>
            <a:graphicFrameLocks noGrp="1"/>
          </p:cNvGraphicFramePr>
          <p:nvPr>
            <p:ph idx="1"/>
            <p:extLst>
              <p:ext uri="{D42A27DB-BD31-4B8C-83A1-F6EECF244321}">
                <p14:modId xmlns:p14="http://schemas.microsoft.com/office/powerpoint/2010/main" xmlns="" val="239553326"/>
              </p:ext>
            </p:extLst>
          </p:nvPr>
        </p:nvGraphicFramePr>
        <p:xfrm>
          <a:off x="4629151" y="952022"/>
          <a:ext cx="7117918" cy="5157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125572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 xmlns:a16="http://schemas.microsoft.com/office/drawing/2014/main" id="{BB4ECDFC-8958-4B83-B01F-58AEFB867B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C1D68778-F94A-4C5B-9118-3B992BB975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el 1">
            <a:extLst>
              <a:ext uri="{FF2B5EF4-FFF2-40B4-BE49-F238E27FC236}">
                <a16:creationId xmlns="" xmlns:a16="http://schemas.microsoft.com/office/drawing/2014/main" id="{2E69C1FE-3726-4536-9629-B9784D95A8FA}"/>
              </a:ext>
            </a:extLst>
          </p:cNvPr>
          <p:cNvSpPr>
            <a:spLocks noGrp="1"/>
          </p:cNvSpPr>
          <p:nvPr>
            <p:ph type="title"/>
          </p:nvPr>
        </p:nvSpPr>
        <p:spPr>
          <a:xfrm>
            <a:off x="777240" y="777240"/>
            <a:ext cx="4606280" cy="2493876"/>
          </a:xfrm>
        </p:spPr>
        <p:txBody>
          <a:bodyPr anchor="b">
            <a:normAutofit/>
          </a:bodyPr>
          <a:lstStyle/>
          <a:p>
            <a:r>
              <a:rPr lang="de-DE" sz="4400"/>
              <a:t>What is organic food?</a:t>
            </a:r>
          </a:p>
        </p:txBody>
      </p:sp>
      <p:sp>
        <p:nvSpPr>
          <p:cNvPr id="3" name="Inhaltsplatzhalter 2">
            <a:extLst>
              <a:ext uri="{FF2B5EF4-FFF2-40B4-BE49-F238E27FC236}">
                <a16:creationId xmlns="" xmlns:a16="http://schemas.microsoft.com/office/drawing/2014/main" id="{22783E69-DBF0-49D7-A54A-36FC7C2FD8D7}"/>
              </a:ext>
            </a:extLst>
          </p:cNvPr>
          <p:cNvSpPr>
            <a:spLocks noGrp="1"/>
          </p:cNvSpPr>
          <p:nvPr>
            <p:ph idx="1"/>
          </p:nvPr>
        </p:nvSpPr>
        <p:spPr>
          <a:xfrm>
            <a:off x="621512" y="3271116"/>
            <a:ext cx="4606280" cy="915645"/>
          </a:xfrm>
        </p:spPr>
        <p:txBody>
          <a:bodyPr anchor="t">
            <a:normAutofit/>
          </a:bodyPr>
          <a:lstStyle/>
          <a:p>
            <a:r>
              <a:rPr lang="de-DE" sz="1800" dirty="0" err="1"/>
              <a:t>Organic</a:t>
            </a:r>
            <a:r>
              <a:rPr lang="de-DE" sz="1800" dirty="0"/>
              <a:t> </a:t>
            </a:r>
            <a:r>
              <a:rPr lang="de-DE" sz="1800" dirty="0" err="1"/>
              <a:t>food</a:t>
            </a:r>
            <a:r>
              <a:rPr lang="de-DE" sz="1800" dirty="0"/>
              <a:t> </a:t>
            </a:r>
            <a:r>
              <a:rPr lang="de-DE" sz="1800" dirty="0" err="1"/>
              <a:t>is</a:t>
            </a:r>
            <a:r>
              <a:rPr lang="de-DE" sz="1800" dirty="0"/>
              <a:t> </a:t>
            </a:r>
            <a:r>
              <a:rPr lang="de-DE" sz="1800" dirty="0" err="1"/>
              <a:t>food</a:t>
            </a:r>
            <a:r>
              <a:rPr lang="de-DE" sz="1800" dirty="0"/>
              <a:t> </a:t>
            </a:r>
            <a:r>
              <a:rPr lang="de-DE" sz="1800" dirty="0" err="1"/>
              <a:t>which</a:t>
            </a:r>
            <a:r>
              <a:rPr lang="de-DE" sz="1800" dirty="0"/>
              <a:t> </a:t>
            </a:r>
            <a:r>
              <a:rPr lang="de-DE" sz="1800" dirty="0" err="1"/>
              <a:t>is</a:t>
            </a:r>
            <a:r>
              <a:rPr lang="de-DE" sz="1800" dirty="0"/>
              <a:t> </a:t>
            </a:r>
            <a:r>
              <a:rPr lang="de-DE" sz="1800" dirty="0" err="1"/>
              <a:t>grown</a:t>
            </a:r>
            <a:r>
              <a:rPr lang="de-DE" sz="1800" dirty="0"/>
              <a:t> </a:t>
            </a:r>
            <a:r>
              <a:rPr lang="de-DE" sz="1800" dirty="0" err="1"/>
              <a:t>without</a:t>
            </a:r>
            <a:r>
              <a:rPr lang="de-DE" sz="1800" dirty="0"/>
              <a:t> </a:t>
            </a:r>
            <a:r>
              <a:rPr lang="de-DE" sz="1800" dirty="0" err="1"/>
              <a:t>chemicals</a:t>
            </a:r>
            <a:r>
              <a:rPr lang="de-DE" sz="1800" dirty="0"/>
              <a:t> and </a:t>
            </a:r>
            <a:r>
              <a:rPr lang="de-DE" sz="1800" dirty="0" err="1"/>
              <a:t>genetically</a:t>
            </a:r>
            <a:r>
              <a:rPr lang="de-DE" sz="1800" dirty="0"/>
              <a:t> </a:t>
            </a:r>
            <a:r>
              <a:rPr lang="de-DE" sz="1800" dirty="0" err="1"/>
              <a:t>modified</a:t>
            </a:r>
            <a:r>
              <a:rPr lang="de-DE" sz="1800" dirty="0"/>
              <a:t> </a:t>
            </a:r>
            <a:r>
              <a:rPr lang="de-DE" sz="1800" dirty="0" err="1"/>
              <a:t>products</a:t>
            </a:r>
            <a:r>
              <a:rPr lang="de-DE" sz="1800" dirty="0"/>
              <a:t>. </a:t>
            </a:r>
            <a:r>
              <a:rPr lang="de-DE" sz="1800" dirty="0" err="1"/>
              <a:t>Organic</a:t>
            </a:r>
            <a:r>
              <a:rPr lang="de-DE" sz="1800" dirty="0"/>
              <a:t> </a:t>
            </a:r>
            <a:r>
              <a:rPr lang="de-DE" sz="1800" dirty="0" err="1"/>
              <a:t>food</a:t>
            </a:r>
            <a:r>
              <a:rPr lang="de-DE" sz="1800" dirty="0"/>
              <a:t> </a:t>
            </a:r>
            <a:r>
              <a:rPr lang="de-DE" sz="1800" dirty="0" err="1"/>
              <a:t>is</a:t>
            </a:r>
            <a:r>
              <a:rPr lang="de-DE" sz="1800" dirty="0"/>
              <a:t> </a:t>
            </a:r>
            <a:r>
              <a:rPr lang="de-DE" sz="1800" dirty="0" err="1"/>
              <a:t>defined</a:t>
            </a:r>
            <a:r>
              <a:rPr lang="de-DE" sz="1800" dirty="0"/>
              <a:t> </a:t>
            </a:r>
            <a:r>
              <a:rPr lang="de-DE" sz="1800" dirty="0" err="1"/>
              <a:t>by</a:t>
            </a:r>
            <a:r>
              <a:rPr lang="de-DE" sz="1800" dirty="0"/>
              <a:t> a </a:t>
            </a:r>
            <a:r>
              <a:rPr lang="de-DE" sz="1800" dirty="0" err="1"/>
              <a:t>law</a:t>
            </a:r>
            <a:r>
              <a:rPr lang="de-DE" sz="1800" dirty="0"/>
              <a:t> </a:t>
            </a:r>
            <a:r>
              <a:rPr lang="de-DE" sz="1800" dirty="0" err="1"/>
              <a:t>from</a:t>
            </a:r>
            <a:r>
              <a:rPr lang="de-DE" sz="1800" dirty="0"/>
              <a:t> </a:t>
            </a:r>
            <a:r>
              <a:rPr lang="de-DE" sz="1800" dirty="0" err="1"/>
              <a:t>the</a:t>
            </a:r>
            <a:r>
              <a:rPr lang="de-DE" sz="1800" dirty="0"/>
              <a:t> EU.</a:t>
            </a:r>
          </a:p>
          <a:p>
            <a:pPr marL="0" indent="0">
              <a:buNone/>
            </a:pPr>
            <a:endParaRPr lang="de-DE" sz="1800" dirty="0"/>
          </a:p>
        </p:txBody>
      </p:sp>
      <p:grpSp>
        <p:nvGrpSpPr>
          <p:cNvPr id="30" name="decorative circles">
            <a:extLst>
              <a:ext uri="{FF2B5EF4-FFF2-40B4-BE49-F238E27FC236}">
                <a16:creationId xmlns="" xmlns:a16="http://schemas.microsoft.com/office/drawing/2014/main" id="{B29252B9-8F48-4CC0-A640-09C8A8C24E3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008627" y="289695"/>
            <a:ext cx="5461374" cy="5966848"/>
            <a:chOff x="6008627" y="289695"/>
            <a:chExt cx="5461374" cy="5966848"/>
          </a:xfrm>
        </p:grpSpPr>
        <p:sp>
          <p:nvSpPr>
            <p:cNvPr id="31" name="Oval 30">
              <a:extLst>
                <a:ext uri="{FF2B5EF4-FFF2-40B4-BE49-F238E27FC236}">
                  <a16:creationId xmlns="" xmlns:a16="http://schemas.microsoft.com/office/drawing/2014/main" id="{28548D73-0AE2-434D-B75C-77D24F5EDCA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9BC26AF4-B368-411A-BF70-74F07FA77E4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6BE4EEE7-FD25-4B68-819D-487E4D78F37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08627" y="5790102"/>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6E52A4F8-9F27-4959-B733-FDA9FCA2E8B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003560" y="654708"/>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F13DA742-C9EF-49AA-ADEB-55334493053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08627" y="5407667"/>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Bowl of cereal">
            <a:extLst>
              <a:ext uri="{FF2B5EF4-FFF2-40B4-BE49-F238E27FC236}">
                <a16:creationId xmlns="" xmlns:a16="http://schemas.microsoft.com/office/drawing/2014/main" id="{04EA7673-2FB6-44A2-B530-26076154D019}"/>
              </a:ext>
            </a:extLst>
          </p:cNvPr>
          <p:cNvPicPr>
            <a:picLocks noChangeAspect="1"/>
          </p:cNvPicPr>
          <p:nvPr/>
        </p:nvPicPr>
        <p:blipFill rotWithShape="1">
          <a:blip r:embed="rId2"/>
          <a:srcRect l="11796" r="16705" b="2"/>
          <a:stretch/>
        </p:blipFill>
        <p:spPr>
          <a:xfrm>
            <a:off x="6306574" y="552339"/>
            <a:ext cx="5728174" cy="5728174"/>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spTree>
    <p:extLst>
      <p:ext uri="{BB962C8B-B14F-4D97-AF65-F5344CB8AC3E}">
        <p14:creationId xmlns:p14="http://schemas.microsoft.com/office/powerpoint/2010/main" xmlns="" val="2060140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0CA12BE-A76E-498B-B5E6-E8E36FA3A164}"/>
              </a:ext>
            </a:extLst>
          </p:cNvPr>
          <p:cNvSpPr>
            <a:spLocks noGrp="1"/>
          </p:cNvSpPr>
          <p:nvPr>
            <p:ph type="title"/>
          </p:nvPr>
        </p:nvSpPr>
        <p:spPr/>
        <p:txBody>
          <a:bodyPr/>
          <a:lstStyle/>
          <a:p>
            <a:r>
              <a:rPr lang="de-DE" dirty="0"/>
              <a:t>Pros &amp; </a:t>
            </a:r>
            <a:r>
              <a:rPr lang="de-DE" dirty="0" err="1"/>
              <a:t>Cons</a:t>
            </a:r>
            <a:r>
              <a:rPr lang="de-DE" dirty="0"/>
              <a:t> </a:t>
            </a:r>
            <a:r>
              <a:rPr lang="de-DE" dirty="0" err="1"/>
              <a:t>of</a:t>
            </a:r>
            <a:r>
              <a:rPr lang="de-DE" dirty="0"/>
              <a:t> </a:t>
            </a:r>
            <a:r>
              <a:rPr lang="de-DE" dirty="0" err="1"/>
              <a:t>organic</a:t>
            </a:r>
            <a:r>
              <a:rPr lang="de-DE" dirty="0"/>
              <a:t> </a:t>
            </a:r>
            <a:r>
              <a:rPr lang="de-DE" dirty="0" err="1"/>
              <a:t>food</a:t>
            </a:r>
            <a:endParaRPr lang="de-DE" dirty="0"/>
          </a:p>
        </p:txBody>
      </p:sp>
      <p:sp>
        <p:nvSpPr>
          <p:cNvPr id="3" name="Textplatzhalter 2">
            <a:extLst>
              <a:ext uri="{FF2B5EF4-FFF2-40B4-BE49-F238E27FC236}">
                <a16:creationId xmlns="" xmlns:a16="http://schemas.microsoft.com/office/drawing/2014/main" id="{62F14477-A67D-4013-9EA2-C52331BC5907}"/>
              </a:ext>
            </a:extLst>
          </p:cNvPr>
          <p:cNvSpPr>
            <a:spLocks noGrp="1"/>
          </p:cNvSpPr>
          <p:nvPr>
            <p:ph type="body" idx="1"/>
          </p:nvPr>
        </p:nvSpPr>
        <p:spPr/>
        <p:txBody>
          <a:bodyPr/>
          <a:lstStyle/>
          <a:p>
            <a:r>
              <a:rPr lang="de-DE" dirty="0"/>
              <a:t>Pros </a:t>
            </a:r>
          </a:p>
        </p:txBody>
      </p:sp>
      <p:sp>
        <p:nvSpPr>
          <p:cNvPr id="4" name="Inhaltsplatzhalter 3">
            <a:extLst>
              <a:ext uri="{FF2B5EF4-FFF2-40B4-BE49-F238E27FC236}">
                <a16:creationId xmlns="" xmlns:a16="http://schemas.microsoft.com/office/drawing/2014/main" id="{36E120BA-0764-4C8E-9096-C93A33D9841E}"/>
              </a:ext>
            </a:extLst>
          </p:cNvPr>
          <p:cNvSpPr>
            <a:spLocks noGrp="1"/>
          </p:cNvSpPr>
          <p:nvPr>
            <p:ph sz="half" idx="2"/>
          </p:nvPr>
        </p:nvSpPr>
        <p:spPr/>
        <p:txBody>
          <a:bodyPr/>
          <a:lstStyle/>
          <a:p>
            <a:r>
              <a:rPr lang="de-DE" dirty="0"/>
              <a:t> </a:t>
            </a:r>
            <a:r>
              <a:rPr lang="de-DE" dirty="0" err="1"/>
              <a:t>with</a:t>
            </a:r>
            <a:r>
              <a:rPr lang="de-DE" dirty="0"/>
              <a:t> </a:t>
            </a:r>
            <a:r>
              <a:rPr lang="de-DE" dirty="0" err="1"/>
              <a:t>organic</a:t>
            </a:r>
            <a:r>
              <a:rPr lang="de-DE" dirty="0"/>
              <a:t> </a:t>
            </a:r>
            <a:r>
              <a:rPr lang="de-DE" dirty="0" err="1"/>
              <a:t>food</a:t>
            </a:r>
            <a:r>
              <a:rPr lang="de-DE" dirty="0"/>
              <a:t> </a:t>
            </a:r>
            <a:r>
              <a:rPr lang="de-DE" dirty="0" err="1"/>
              <a:t>you</a:t>
            </a:r>
            <a:r>
              <a:rPr lang="de-DE" dirty="0"/>
              <a:t> </a:t>
            </a:r>
            <a:r>
              <a:rPr lang="de-DE" dirty="0" err="1"/>
              <a:t>have</a:t>
            </a:r>
            <a:r>
              <a:rPr lang="de-DE" dirty="0"/>
              <a:t> </a:t>
            </a:r>
            <a:r>
              <a:rPr lang="de-DE" dirty="0" err="1"/>
              <a:t>the</a:t>
            </a:r>
            <a:r>
              <a:rPr lang="de-DE" dirty="0"/>
              <a:t> </a:t>
            </a:r>
            <a:r>
              <a:rPr lang="de-DE" dirty="0" err="1"/>
              <a:t>full</a:t>
            </a:r>
            <a:r>
              <a:rPr lang="de-DE" dirty="0"/>
              <a:t> taste </a:t>
            </a:r>
            <a:r>
              <a:rPr lang="de-DE" dirty="0" err="1"/>
              <a:t>experience</a:t>
            </a:r>
            <a:r>
              <a:rPr lang="de-DE" dirty="0"/>
              <a:t> </a:t>
            </a:r>
          </a:p>
          <a:p>
            <a:r>
              <a:rPr lang="de-DE" dirty="0" err="1"/>
              <a:t>You</a:t>
            </a:r>
            <a:r>
              <a:rPr lang="de-DE" dirty="0"/>
              <a:t> </a:t>
            </a:r>
            <a:r>
              <a:rPr lang="de-DE" dirty="0" err="1"/>
              <a:t>have</a:t>
            </a:r>
            <a:r>
              <a:rPr lang="de-DE" dirty="0"/>
              <a:t> </a:t>
            </a:r>
            <a:r>
              <a:rPr lang="de-DE" dirty="0" err="1"/>
              <a:t>animal</a:t>
            </a:r>
            <a:r>
              <a:rPr lang="de-DE" dirty="0"/>
              <a:t> </a:t>
            </a:r>
            <a:r>
              <a:rPr lang="de-DE" dirty="0" err="1"/>
              <a:t>welfare</a:t>
            </a:r>
            <a:endParaRPr lang="de-DE" dirty="0"/>
          </a:p>
          <a:p>
            <a:r>
              <a:rPr lang="de-DE" dirty="0" err="1"/>
              <a:t>Less</a:t>
            </a:r>
            <a:r>
              <a:rPr lang="de-DE" dirty="0"/>
              <a:t> </a:t>
            </a:r>
            <a:r>
              <a:rPr lang="de-DE" dirty="0" err="1"/>
              <a:t>soil</a:t>
            </a:r>
            <a:r>
              <a:rPr lang="de-DE" dirty="0"/>
              <a:t> </a:t>
            </a:r>
            <a:r>
              <a:rPr lang="de-DE" dirty="0" err="1"/>
              <a:t>pollution</a:t>
            </a:r>
            <a:endParaRPr lang="de-DE" dirty="0"/>
          </a:p>
          <a:p>
            <a:r>
              <a:rPr lang="de-DE" dirty="0" err="1"/>
              <a:t>Less</a:t>
            </a:r>
            <a:r>
              <a:rPr lang="de-DE" dirty="0"/>
              <a:t> </a:t>
            </a:r>
            <a:r>
              <a:rPr lang="de-DE" dirty="0" err="1"/>
              <a:t>need</a:t>
            </a:r>
            <a:r>
              <a:rPr lang="de-DE" dirty="0"/>
              <a:t> </a:t>
            </a:r>
            <a:r>
              <a:rPr lang="de-DE" dirty="0" err="1"/>
              <a:t>for</a:t>
            </a:r>
            <a:r>
              <a:rPr lang="de-DE" dirty="0"/>
              <a:t> </a:t>
            </a:r>
            <a:r>
              <a:rPr lang="de-DE" dirty="0" err="1"/>
              <a:t>antibiotics</a:t>
            </a:r>
            <a:endParaRPr lang="de-DE" dirty="0"/>
          </a:p>
          <a:p>
            <a:r>
              <a:rPr lang="de-DE" dirty="0"/>
              <a:t>Positive human </a:t>
            </a:r>
            <a:r>
              <a:rPr lang="de-DE" dirty="0" err="1"/>
              <a:t>health</a:t>
            </a:r>
            <a:r>
              <a:rPr lang="de-DE" dirty="0"/>
              <a:t> </a:t>
            </a:r>
            <a:r>
              <a:rPr lang="de-DE" dirty="0" err="1"/>
              <a:t>effects</a:t>
            </a:r>
            <a:endParaRPr lang="de-DE" dirty="0"/>
          </a:p>
          <a:p>
            <a:r>
              <a:rPr lang="de-DE" dirty="0" err="1"/>
              <a:t>Avoidance</a:t>
            </a:r>
            <a:r>
              <a:rPr lang="de-DE" dirty="0"/>
              <a:t> </a:t>
            </a:r>
            <a:r>
              <a:rPr lang="de-DE" dirty="0" err="1"/>
              <a:t>of</a:t>
            </a:r>
            <a:r>
              <a:rPr lang="de-DE" dirty="0"/>
              <a:t> hormonal </a:t>
            </a:r>
            <a:r>
              <a:rPr lang="de-DE" dirty="0" err="1"/>
              <a:t>treatments</a:t>
            </a:r>
            <a:r>
              <a:rPr lang="de-DE" dirty="0"/>
              <a:t> </a:t>
            </a:r>
          </a:p>
          <a:p>
            <a:r>
              <a:rPr lang="de-DE" dirty="0"/>
              <a:t>Higher </a:t>
            </a:r>
            <a:r>
              <a:rPr lang="de-DE" dirty="0" err="1"/>
              <a:t>food</a:t>
            </a:r>
            <a:r>
              <a:rPr lang="de-DE" dirty="0"/>
              <a:t> </a:t>
            </a:r>
            <a:r>
              <a:rPr lang="de-DE" dirty="0" err="1"/>
              <a:t>quality</a:t>
            </a:r>
            <a:r>
              <a:rPr lang="de-DE" dirty="0"/>
              <a:t> </a:t>
            </a:r>
          </a:p>
          <a:p>
            <a:endParaRPr lang="de-DE" dirty="0"/>
          </a:p>
        </p:txBody>
      </p:sp>
      <p:sp>
        <p:nvSpPr>
          <p:cNvPr id="5" name="Textplatzhalter 4">
            <a:extLst>
              <a:ext uri="{FF2B5EF4-FFF2-40B4-BE49-F238E27FC236}">
                <a16:creationId xmlns="" xmlns:a16="http://schemas.microsoft.com/office/drawing/2014/main" id="{40269213-B864-4190-B163-2D990C90A932}"/>
              </a:ext>
            </a:extLst>
          </p:cNvPr>
          <p:cNvSpPr>
            <a:spLocks noGrp="1"/>
          </p:cNvSpPr>
          <p:nvPr>
            <p:ph type="body" sz="quarter" idx="3"/>
          </p:nvPr>
        </p:nvSpPr>
        <p:spPr/>
        <p:txBody>
          <a:bodyPr/>
          <a:lstStyle/>
          <a:p>
            <a:r>
              <a:rPr lang="de-DE" dirty="0" err="1"/>
              <a:t>Cons</a:t>
            </a:r>
            <a:endParaRPr lang="de-DE" dirty="0"/>
          </a:p>
        </p:txBody>
      </p:sp>
      <p:sp>
        <p:nvSpPr>
          <p:cNvPr id="6" name="Inhaltsplatzhalter 5">
            <a:extLst>
              <a:ext uri="{FF2B5EF4-FFF2-40B4-BE49-F238E27FC236}">
                <a16:creationId xmlns="" xmlns:a16="http://schemas.microsoft.com/office/drawing/2014/main" id="{E46F0039-9D51-4DD3-99F5-530861C7CE85}"/>
              </a:ext>
            </a:extLst>
          </p:cNvPr>
          <p:cNvSpPr>
            <a:spLocks noGrp="1"/>
          </p:cNvSpPr>
          <p:nvPr>
            <p:ph sz="quarter" idx="4"/>
          </p:nvPr>
        </p:nvSpPr>
        <p:spPr/>
        <p:txBody>
          <a:bodyPr/>
          <a:lstStyle/>
          <a:p>
            <a:r>
              <a:rPr lang="de-DE" dirty="0"/>
              <a:t>Higher </a:t>
            </a:r>
            <a:r>
              <a:rPr lang="de-DE" dirty="0" err="1"/>
              <a:t>food</a:t>
            </a:r>
            <a:r>
              <a:rPr lang="de-DE" dirty="0"/>
              <a:t> </a:t>
            </a:r>
            <a:r>
              <a:rPr lang="de-DE" dirty="0" err="1"/>
              <a:t>prices</a:t>
            </a:r>
            <a:endParaRPr lang="de-DE" dirty="0"/>
          </a:p>
          <a:p>
            <a:r>
              <a:rPr lang="de-DE" dirty="0"/>
              <a:t>Limited </a:t>
            </a:r>
            <a:r>
              <a:rPr lang="de-DE" dirty="0" err="1"/>
              <a:t>choice</a:t>
            </a:r>
            <a:r>
              <a:rPr lang="de-DE" dirty="0"/>
              <a:t> </a:t>
            </a:r>
            <a:r>
              <a:rPr lang="de-DE" dirty="0" err="1"/>
              <a:t>of</a:t>
            </a:r>
            <a:r>
              <a:rPr lang="de-DE" dirty="0"/>
              <a:t> </a:t>
            </a:r>
            <a:r>
              <a:rPr lang="de-DE" dirty="0" err="1"/>
              <a:t>products</a:t>
            </a:r>
            <a:endParaRPr lang="de-DE" dirty="0"/>
          </a:p>
          <a:p>
            <a:r>
              <a:rPr lang="de-DE" dirty="0"/>
              <a:t>Shorter </a:t>
            </a:r>
            <a:r>
              <a:rPr lang="de-DE" dirty="0" err="1"/>
              <a:t>shelf</a:t>
            </a:r>
            <a:r>
              <a:rPr lang="de-DE" dirty="0"/>
              <a:t> </a:t>
            </a:r>
            <a:r>
              <a:rPr lang="de-DE" dirty="0" err="1"/>
              <a:t>life</a:t>
            </a:r>
            <a:r>
              <a:rPr lang="de-DE" dirty="0"/>
              <a:t>/ </a:t>
            </a:r>
            <a:r>
              <a:rPr lang="de-DE" dirty="0" err="1"/>
              <a:t>is</a:t>
            </a:r>
            <a:r>
              <a:rPr lang="de-DE" dirty="0"/>
              <a:t> </a:t>
            </a:r>
            <a:r>
              <a:rPr lang="de-DE" dirty="0" err="1"/>
              <a:t>quite</a:t>
            </a:r>
            <a:r>
              <a:rPr lang="de-DE" dirty="0"/>
              <a:t> limited</a:t>
            </a:r>
          </a:p>
          <a:p>
            <a:r>
              <a:rPr lang="de-DE" dirty="0"/>
              <a:t>Quality </a:t>
            </a:r>
            <a:r>
              <a:rPr lang="de-DE" dirty="0" err="1"/>
              <a:t>of</a:t>
            </a:r>
            <a:r>
              <a:rPr lang="de-DE" dirty="0"/>
              <a:t> </a:t>
            </a:r>
            <a:r>
              <a:rPr lang="de-DE" dirty="0" err="1"/>
              <a:t>organic</a:t>
            </a:r>
            <a:r>
              <a:rPr lang="de-DE" dirty="0"/>
              <a:t> </a:t>
            </a:r>
            <a:r>
              <a:rPr lang="de-DE" dirty="0" err="1"/>
              <a:t>food</a:t>
            </a:r>
            <a:r>
              <a:rPr lang="de-DE" dirty="0"/>
              <a:t> </a:t>
            </a:r>
            <a:r>
              <a:rPr lang="de-DE" dirty="0" err="1"/>
              <a:t>greatly</a:t>
            </a:r>
            <a:r>
              <a:rPr lang="de-DE" dirty="0"/>
              <a:t> </a:t>
            </a:r>
            <a:r>
              <a:rPr lang="de-DE" dirty="0" err="1"/>
              <a:t>varies</a:t>
            </a:r>
            <a:r>
              <a:rPr lang="de-DE" dirty="0"/>
              <a:t> </a:t>
            </a:r>
            <a:r>
              <a:rPr lang="de-DE" dirty="0" err="1"/>
              <a:t>across</a:t>
            </a:r>
            <a:r>
              <a:rPr lang="de-DE" dirty="0"/>
              <a:t> </a:t>
            </a:r>
            <a:r>
              <a:rPr lang="de-DE" dirty="0" err="1"/>
              <a:t>producers</a:t>
            </a:r>
            <a:endParaRPr lang="de-DE" dirty="0"/>
          </a:p>
          <a:p>
            <a:r>
              <a:rPr lang="de-DE" dirty="0"/>
              <a:t>Health </a:t>
            </a:r>
            <a:r>
              <a:rPr lang="de-DE" dirty="0" err="1"/>
              <a:t>risks</a:t>
            </a:r>
            <a:r>
              <a:rPr lang="de-DE" dirty="0"/>
              <a:t> </a:t>
            </a:r>
            <a:r>
              <a:rPr lang="de-DE" dirty="0" err="1"/>
              <a:t>if</a:t>
            </a:r>
            <a:r>
              <a:rPr lang="de-DE" dirty="0"/>
              <a:t> </a:t>
            </a:r>
            <a:r>
              <a:rPr lang="de-DE" dirty="0" err="1"/>
              <a:t>production</a:t>
            </a:r>
            <a:r>
              <a:rPr lang="de-DE" dirty="0"/>
              <a:t> </a:t>
            </a:r>
            <a:r>
              <a:rPr lang="de-DE" dirty="0" err="1"/>
              <a:t>chain</a:t>
            </a:r>
            <a:r>
              <a:rPr lang="de-DE" dirty="0"/>
              <a:t> </a:t>
            </a:r>
            <a:r>
              <a:rPr lang="de-DE" dirty="0" err="1"/>
              <a:t>is</a:t>
            </a:r>
            <a:r>
              <a:rPr lang="de-DE" dirty="0"/>
              <a:t> not </a:t>
            </a:r>
            <a:r>
              <a:rPr lang="de-DE" dirty="0" err="1"/>
              <a:t>optimized</a:t>
            </a:r>
            <a:endParaRPr lang="de-DE" dirty="0"/>
          </a:p>
          <a:p>
            <a:endParaRPr lang="de-DE" dirty="0"/>
          </a:p>
          <a:p>
            <a:pPr marL="0" indent="0">
              <a:buNone/>
            </a:pPr>
            <a:endParaRPr lang="de-DE" dirty="0"/>
          </a:p>
        </p:txBody>
      </p:sp>
    </p:spTree>
    <p:extLst>
      <p:ext uri="{BB962C8B-B14F-4D97-AF65-F5344CB8AC3E}">
        <p14:creationId xmlns:p14="http://schemas.microsoft.com/office/powerpoint/2010/main" xmlns="" val="3305182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 xmlns:a16="http://schemas.microsoft.com/office/drawing/2014/main" id="{DA92FA62-7A45-4F89-A245-0BA05F754F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 xmlns:a16="http://schemas.microsoft.com/office/drawing/2014/main" id="{979E52E1-CB55-4954-96F6-B863715C8D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el 1">
            <a:extLst>
              <a:ext uri="{FF2B5EF4-FFF2-40B4-BE49-F238E27FC236}">
                <a16:creationId xmlns="" xmlns:a16="http://schemas.microsoft.com/office/drawing/2014/main" id="{993B7695-A2BE-4D59-B0A9-65F89C4E362B}"/>
              </a:ext>
            </a:extLst>
          </p:cNvPr>
          <p:cNvSpPr>
            <a:spLocks noGrp="1"/>
          </p:cNvSpPr>
          <p:nvPr>
            <p:ph type="title"/>
          </p:nvPr>
        </p:nvSpPr>
        <p:spPr>
          <a:xfrm>
            <a:off x="777239" y="777240"/>
            <a:ext cx="6168331" cy="1439943"/>
          </a:xfrm>
        </p:spPr>
        <p:txBody>
          <a:bodyPr anchor="b">
            <a:normAutofit/>
          </a:bodyPr>
          <a:lstStyle/>
          <a:p>
            <a:r>
              <a:rPr lang="de-DE" sz="4400" dirty="0" err="1"/>
              <a:t>What</a:t>
            </a:r>
            <a:r>
              <a:rPr lang="de-DE" sz="4400" dirty="0"/>
              <a:t> </a:t>
            </a:r>
            <a:r>
              <a:rPr lang="de-DE" sz="4400" dirty="0" err="1"/>
              <a:t>is</a:t>
            </a:r>
            <a:r>
              <a:rPr lang="de-DE" sz="4400" dirty="0"/>
              <a:t> </a:t>
            </a:r>
            <a:r>
              <a:rPr lang="de-DE" sz="4400" dirty="0" err="1"/>
              <a:t>the</a:t>
            </a:r>
            <a:r>
              <a:rPr lang="de-DE" sz="4400" dirty="0"/>
              <a:t> </a:t>
            </a:r>
            <a:r>
              <a:rPr lang="de-DE" sz="4400" dirty="0" err="1"/>
              <a:t>effect</a:t>
            </a:r>
            <a:r>
              <a:rPr lang="de-DE" sz="4400" dirty="0"/>
              <a:t> </a:t>
            </a:r>
            <a:r>
              <a:rPr lang="de-DE" sz="4400" dirty="0" err="1"/>
              <a:t>for</a:t>
            </a:r>
            <a:r>
              <a:rPr lang="de-DE" sz="4400" dirty="0"/>
              <a:t> </a:t>
            </a:r>
            <a:r>
              <a:rPr lang="de-DE" sz="4400" dirty="0" err="1"/>
              <a:t>the</a:t>
            </a:r>
            <a:r>
              <a:rPr lang="de-DE" sz="4400" dirty="0"/>
              <a:t> </a:t>
            </a:r>
            <a:r>
              <a:rPr lang="de-DE" sz="4400" dirty="0" err="1"/>
              <a:t>economy</a:t>
            </a:r>
            <a:r>
              <a:rPr lang="de-DE" sz="4400" dirty="0"/>
              <a:t>?</a:t>
            </a:r>
          </a:p>
        </p:txBody>
      </p:sp>
      <p:grpSp>
        <p:nvGrpSpPr>
          <p:cNvPr id="44" name="decorative circles">
            <a:extLst>
              <a:ext uri="{FF2B5EF4-FFF2-40B4-BE49-F238E27FC236}">
                <a16:creationId xmlns="" xmlns:a16="http://schemas.microsoft.com/office/drawing/2014/main" id="{40839DED-D13B-4FE2-AF8E-2113D887C8F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893625" y="927887"/>
            <a:ext cx="3205279" cy="2727847"/>
            <a:chOff x="7893625" y="927887"/>
            <a:chExt cx="3205279" cy="2727847"/>
          </a:xfrm>
        </p:grpSpPr>
        <p:sp>
          <p:nvSpPr>
            <p:cNvPr id="45" name="Oval 44">
              <a:extLst>
                <a:ext uri="{FF2B5EF4-FFF2-40B4-BE49-F238E27FC236}">
                  <a16:creationId xmlns="" xmlns:a16="http://schemas.microsoft.com/office/drawing/2014/main" id="{F92EEB2D-48A0-4F55-A27D-1CF0340DFC1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893625" y="3428999"/>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0FE0FA48-3E56-41E4-9D69-E3075231E13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355295" y="2842228"/>
              <a:ext cx="466441" cy="466441"/>
            </a:xfrm>
            <a:prstGeom prst="ellipse">
              <a:avLst/>
            </a:prstGeom>
            <a:solidFill>
              <a:schemeClr val="tx2">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18BEA43D-D342-4D53-BA39-19D2CB43FF8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035619" y="296208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2D01AFA7-D179-4686-A37D-4F22F25F6D7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004744" y="927887"/>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EAE4F3AB-9E00-4A6B-8288-47C92E42533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407963" y="1870595"/>
              <a:ext cx="346588" cy="346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 xmlns:a16="http://schemas.microsoft.com/office/drawing/2014/main" id="{E8CD149C-82EF-419B-8302-7FC6B3F77BA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407963" y="2560850"/>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Oval 1">
            <a:extLst>
              <a:ext uri="{FF2B5EF4-FFF2-40B4-BE49-F238E27FC236}">
                <a16:creationId xmlns="" xmlns:a16="http://schemas.microsoft.com/office/drawing/2014/main" id="{617BF969-E9DF-46D8-B8CA-E33DFD3EE0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42678" y="1"/>
            <a:ext cx="2661680" cy="2424023"/>
          </a:xfrm>
          <a:custGeom>
            <a:avLst/>
            <a:gdLst>
              <a:gd name="connsiteX0" fmla="*/ 572886 w 2661680"/>
              <a:gd name="connsiteY0" fmla="*/ 0 h 2424023"/>
              <a:gd name="connsiteX1" fmla="*/ 2088794 w 2661680"/>
              <a:gd name="connsiteY1" fmla="*/ 0 h 2424023"/>
              <a:gd name="connsiteX2" fmla="*/ 2177378 w 2661680"/>
              <a:gd name="connsiteY2" fmla="*/ 66242 h 2424023"/>
              <a:gd name="connsiteX3" fmla="*/ 2661680 w 2661680"/>
              <a:gd name="connsiteY3" fmla="*/ 1093183 h 2424023"/>
              <a:gd name="connsiteX4" fmla="*/ 1330840 w 2661680"/>
              <a:gd name="connsiteY4" fmla="*/ 2424023 h 2424023"/>
              <a:gd name="connsiteX5" fmla="*/ 0 w 2661680"/>
              <a:gd name="connsiteY5" fmla="*/ 1093183 h 2424023"/>
              <a:gd name="connsiteX6" fmla="*/ 484302 w 2661680"/>
              <a:gd name="connsiteY6" fmla="*/ 66242 h 242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680" h="2424023">
                <a:moveTo>
                  <a:pt x="572886" y="0"/>
                </a:moveTo>
                <a:lnTo>
                  <a:pt x="2088794" y="0"/>
                </a:lnTo>
                <a:lnTo>
                  <a:pt x="2177378" y="66242"/>
                </a:lnTo>
                <a:cubicBezTo>
                  <a:pt x="2473153" y="310338"/>
                  <a:pt x="2661680" y="679744"/>
                  <a:pt x="2661680" y="1093183"/>
                </a:cubicBezTo>
                <a:cubicBezTo>
                  <a:pt x="2661680" y="1828186"/>
                  <a:pt x="2065843" y="2424023"/>
                  <a:pt x="1330840" y="2424023"/>
                </a:cubicBezTo>
                <a:cubicBezTo>
                  <a:pt x="595837" y="2424023"/>
                  <a:pt x="0" y="1828186"/>
                  <a:pt x="0" y="1093183"/>
                </a:cubicBezTo>
                <a:cubicBezTo>
                  <a:pt x="0" y="679744"/>
                  <a:pt x="188527" y="310338"/>
                  <a:pt x="484302" y="66242"/>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Graphic 53">
            <a:extLst>
              <a:ext uri="{FF2B5EF4-FFF2-40B4-BE49-F238E27FC236}">
                <a16:creationId xmlns="" xmlns:a16="http://schemas.microsoft.com/office/drawing/2014/main" id="{C1C4116E-4CD4-4955-81AE-E8A0181D79DC}"/>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2" cstate="print">
            <a:duotone>
              <a:prstClr val="black"/>
              <a:schemeClr val="accent5">
                <a:tint val="45000"/>
                <a:satMod val="400000"/>
              </a:schemeClr>
            </a:duotone>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l="14001" t="19460" r="12288" b="12942"/>
          <a:stretch/>
        </p:blipFill>
        <p:spPr>
          <a:xfrm flipH="1">
            <a:off x="7867965" y="28139"/>
            <a:ext cx="2581855" cy="2367745"/>
          </a:xfrm>
          <a:prstGeom prst="rect">
            <a:avLst/>
          </a:prstGeom>
        </p:spPr>
      </p:pic>
      <p:sp>
        <p:nvSpPr>
          <p:cNvPr id="56" name="Oval 2">
            <a:extLst>
              <a:ext uri="{FF2B5EF4-FFF2-40B4-BE49-F238E27FC236}">
                <a16:creationId xmlns="" xmlns:a16="http://schemas.microsoft.com/office/drawing/2014/main" id="{0A431FA1-4FB8-4CB5-AB06-09E989A31F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137628" y="2906802"/>
            <a:ext cx="4051324" cy="3951198"/>
          </a:xfrm>
          <a:custGeom>
            <a:avLst/>
            <a:gdLst>
              <a:gd name="connsiteX0" fmla="*/ 2361523 w 4051324"/>
              <a:gd name="connsiteY0" fmla="*/ 0 h 3951198"/>
              <a:gd name="connsiteX1" fmla="*/ 4031372 w 4051324"/>
              <a:gd name="connsiteY1" fmla="*/ 691674 h 3951198"/>
              <a:gd name="connsiteX2" fmla="*/ 4051324 w 4051324"/>
              <a:gd name="connsiteY2" fmla="*/ 713627 h 3951198"/>
              <a:gd name="connsiteX3" fmla="*/ 4051324 w 4051324"/>
              <a:gd name="connsiteY3" fmla="*/ 3951198 h 3951198"/>
              <a:gd name="connsiteX4" fmla="*/ 618807 w 4051324"/>
              <a:gd name="connsiteY4" fmla="*/ 3951198 h 3951198"/>
              <a:gd name="connsiteX5" fmla="*/ 539257 w 4051324"/>
              <a:gd name="connsiteY5" fmla="*/ 3863671 h 3951198"/>
              <a:gd name="connsiteX6" fmla="*/ 0 w 4051324"/>
              <a:gd name="connsiteY6" fmla="*/ 2361523 h 3951198"/>
              <a:gd name="connsiteX7" fmla="*/ 2361523 w 4051324"/>
              <a:gd name="connsiteY7" fmla="*/ 0 h 395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1324" h="3951198">
                <a:moveTo>
                  <a:pt x="2361523" y="0"/>
                </a:moveTo>
                <a:cubicBezTo>
                  <a:pt x="3013639" y="0"/>
                  <a:pt x="3604020" y="264323"/>
                  <a:pt x="4031372" y="691674"/>
                </a:cubicBezTo>
                <a:lnTo>
                  <a:pt x="4051324" y="713627"/>
                </a:lnTo>
                <a:lnTo>
                  <a:pt x="4051324" y="3951198"/>
                </a:lnTo>
                <a:lnTo>
                  <a:pt x="618807" y="3951198"/>
                </a:lnTo>
                <a:lnTo>
                  <a:pt x="539257" y="3863671"/>
                </a:lnTo>
                <a:cubicBezTo>
                  <a:pt x="202372" y="3455461"/>
                  <a:pt x="0" y="2932125"/>
                  <a:pt x="0" y="2361523"/>
                </a:cubicBezTo>
                <a:cubicBezTo>
                  <a:pt x="0" y="1057290"/>
                  <a:pt x="1057290" y="0"/>
                  <a:pt x="2361523"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Graphic 57">
            <a:extLst>
              <a:ext uri="{FF2B5EF4-FFF2-40B4-BE49-F238E27FC236}">
                <a16:creationId xmlns="" xmlns:a16="http://schemas.microsoft.com/office/drawing/2014/main" id="{5568B90D-1554-4791-ACD8-CA2511F62A4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l="18631" t="18963" r="52721" b="17441"/>
          <a:stretch/>
        </p:blipFill>
        <p:spPr>
          <a:xfrm>
            <a:off x="10854666" y="0"/>
            <a:ext cx="1334286" cy="2962082"/>
          </a:xfrm>
          <a:prstGeom prst="rect">
            <a:avLst/>
          </a:prstGeom>
        </p:spPr>
      </p:pic>
      <p:sp>
        <p:nvSpPr>
          <p:cNvPr id="3" name="Inhaltsplatzhalter 2">
            <a:extLst>
              <a:ext uri="{FF2B5EF4-FFF2-40B4-BE49-F238E27FC236}">
                <a16:creationId xmlns="" xmlns:a16="http://schemas.microsoft.com/office/drawing/2014/main" id="{B9134049-BC1D-429A-AA8A-0B4D76B04461}"/>
              </a:ext>
            </a:extLst>
          </p:cNvPr>
          <p:cNvSpPr>
            <a:spLocks noGrp="1"/>
          </p:cNvSpPr>
          <p:nvPr>
            <p:ph idx="1"/>
          </p:nvPr>
        </p:nvSpPr>
        <p:spPr>
          <a:xfrm>
            <a:off x="777239" y="2395885"/>
            <a:ext cx="6168331" cy="3781078"/>
          </a:xfrm>
        </p:spPr>
        <p:txBody>
          <a:bodyPr anchor="t">
            <a:normAutofit/>
          </a:bodyPr>
          <a:lstStyle/>
          <a:p>
            <a:r>
              <a:rPr lang="de-DE" sz="1800" dirty="0" err="1"/>
              <a:t>Organic</a:t>
            </a:r>
            <a:r>
              <a:rPr lang="de-DE" sz="1800" dirty="0"/>
              <a:t> </a:t>
            </a:r>
            <a:r>
              <a:rPr lang="de-DE" sz="1800" dirty="0" err="1"/>
              <a:t>products</a:t>
            </a:r>
            <a:r>
              <a:rPr lang="de-DE" sz="1800" dirty="0"/>
              <a:t> </a:t>
            </a:r>
            <a:r>
              <a:rPr lang="de-DE" sz="1800" dirty="0" err="1"/>
              <a:t>often</a:t>
            </a:r>
            <a:r>
              <a:rPr lang="de-DE" sz="1800" dirty="0"/>
              <a:t> </a:t>
            </a:r>
            <a:r>
              <a:rPr lang="de-DE" sz="1800" dirty="0" err="1"/>
              <a:t>cost</a:t>
            </a:r>
            <a:r>
              <a:rPr lang="de-DE" sz="1800" dirty="0"/>
              <a:t> </a:t>
            </a:r>
            <a:r>
              <a:rPr lang="de-DE" sz="1800" dirty="0" err="1"/>
              <a:t>more</a:t>
            </a:r>
            <a:r>
              <a:rPr lang="de-DE" sz="1800" dirty="0"/>
              <a:t> </a:t>
            </a:r>
            <a:r>
              <a:rPr lang="de-DE" sz="1800" dirty="0" err="1"/>
              <a:t>than</a:t>
            </a:r>
            <a:r>
              <a:rPr lang="de-DE" sz="1800" dirty="0"/>
              <a:t> </a:t>
            </a:r>
            <a:r>
              <a:rPr lang="de-DE" sz="1800" dirty="0" err="1"/>
              <a:t>their</a:t>
            </a:r>
            <a:r>
              <a:rPr lang="de-DE" sz="1800" dirty="0"/>
              <a:t> </a:t>
            </a:r>
            <a:r>
              <a:rPr lang="de-DE" sz="1800" dirty="0" err="1"/>
              <a:t>conventional</a:t>
            </a:r>
            <a:r>
              <a:rPr lang="de-DE" sz="1800" dirty="0"/>
              <a:t> </a:t>
            </a:r>
            <a:r>
              <a:rPr lang="de-DE" sz="1800" dirty="0" err="1"/>
              <a:t>counterparts</a:t>
            </a:r>
            <a:r>
              <a:rPr lang="de-DE" sz="1800" dirty="0"/>
              <a:t> and </a:t>
            </a:r>
            <a:r>
              <a:rPr lang="de-DE" sz="1800" dirty="0" err="1"/>
              <a:t>grocery</a:t>
            </a:r>
            <a:r>
              <a:rPr lang="de-DE" sz="1800" dirty="0"/>
              <a:t> </a:t>
            </a:r>
            <a:r>
              <a:rPr lang="de-DE" sz="1800" dirty="0" err="1"/>
              <a:t>stores</a:t>
            </a:r>
            <a:r>
              <a:rPr lang="de-DE" sz="1800" dirty="0"/>
              <a:t> and </a:t>
            </a:r>
            <a:r>
              <a:rPr lang="de-DE" sz="1800" dirty="0" err="1"/>
              <a:t>local</a:t>
            </a:r>
            <a:r>
              <a:rPr lang="de-DE" sz="1800" dirty="0"/>
              <a:t> </a:t>
            </a:r>
            <a:r>
              <a:rPr lang="de-DE" sz="1800" dirty="0" err="1"/>
              <a:t>farmers</a:t>
            </a:r>
            <a:r>
              <a:rPr lang="de-DE" sz="1800" dirty="0"/>
              <a:t> </a:t>
            </a:r>
            <a:r>
              <a:rPr lang="de-DE" sz="1800" dirty="0" err="1"/>
              <a:t>market</a:t>
            </a:r>
            <a:endParaRPr lang="de-DE" sz="1800" dirty="0"/>
          </a:p>
          <a:p>
            <a:pPr marL="0" indent="0">
              <a:buNone/>
            </a:pPr>
            <a:r>
              <a:rPr lang="de-DE" sz="1600" b="1" dirty="0">
                <a:solidFill>
                  <a:schemeClr val="tx1">
                    <a:lumMod val="95000"/>
                    <a:lumOff val="5000"/>
                  </a:schemeClr>
                </a:solidFill>
              </a:rPr>
              <a:t>But </a:t>
            </a:r>
            <a:r>
              <a:rPr lang="de-DE" sz="1600" b="1" dirty="0" err="1">
                <a:solidFill>
                  <a:schemeClr val="tx1">
                    <a:lumMod val="95000"/>
                    <a:lumOff val="5000"/>
                  </a:schemeClr>
                </a:solidFill>
              </a:rPr>
              <a:t>does</a:t>
            </a:r>
            <a:r>
              <a:rPr lang="de-DE" sz="1600" b="1" dirty="0">
                <a:solidFill>
                  <a:schemeClr val="tx1">
                    <a:lumMod val="95000"/>
                    <a:lumOff val="5000"/>
                  </a:schemeClr>
                </a:solidFill>
              </a:rPr>
              <a:t> </a:t>
            </a:r>
            <a:r>
              <a:rPr lang="de-DE" sz="1600" b="1" dirty="0" err="1">
                <a:solidFill>
                  <a:schemeClr val="tx1">
                    <a:lumMod val="95000"/>
                    <a:lumOff val="5000"/>
                  </a:schemeClr>
                </a:solidFill>
              </a:rPr>
              <a:t>that</a:t>
            </a:r>
            <a:r>
              <a:rPr lang="de-DE" sz="1600" b="1" dirty="0">
                <a:solidFill>
                  <a:schemeClr val="tx1">
                    <a:lumMod val="95000"/>
                    <a:lumOff val="5000"/>
                  </a:schemeClr>
                </a:solidFill>
              </a:rPr>
              <a:t> </a:t>
            </a:r>
            <a:r>
              <a:rPr lang="de-DE" sz="1600" b="1" dirty="0" err="1">
                <a:solidFill>
                  <a:schemeClr val="tx1">
                    <a:lumMod val="95000"/>
                    <a:lumOff val="5000"/>
                  </a:schemeClr>
                </a:solidFill>
              </a:rPr>
              <a:t>mean</a:t>
            </a:r>
            <a:r>
              <a:rPr lang="de-DE" sz="1600" b="1" dirty="0">
                <a:solidFill>
                  <a:schemeClr val="tx1">
                    <a:lumMod val="95000"/>
                    <a:lumOff val="5000"/>
                  </a:schemeClr>
                </a:solidFill>
              </a:rPr>
              <a:t> </a:t>
            </a:r>
            <a:r>
              <a:rPr lang="de-DE" sz="1600" b="1" dirty="0" err="1">
                <a:solidFill>
                  <a:schemeClr val="tx1">
                    <a:lumMod val="95000"/>
                    <a:lumOff val="5000"/>
                  </a:schemeClr>
                </a:solidFill>
              </a:rPr>
              <a:t>that</a:t>
            </a:r>
            <a:r>
              <a:rPr lang="de-DE" sz="1600" b="1" dirty="0">
                <a:solidFill>
                  <a:schemeClr val="tx1">
                    <a:lumMod val="95000"/>
                    <a:lumOff val="5000"/>
                  </a:schemeClr>
                </a:solidFill>
              </a:rPr>
              <a:t> </a:t>
            </a:r>
            <a:r>
              <a:rPr lang="de-DE" sz="1600" b="1" dirty="0" err="1">
                <a:solidFill>
                  <a:schemeClr val="tx1">
                    <a:lumMod val="95000"/>
                    <a:lumOff val="5000"/>
                  </a:schemeClr>
                </a:solidFill>
              </a:rPr>
              <a:t>organic</a:t>
            </a:r>
            <a:r>
              <a:rPr lang="de-DE" sz="1600" b="1" dirty="0">
                <a:solidFill>
                  <a:schemeClr val="tx1">
                    <a:lumMod val="95000"/>
                    <a:lumOff val="5000"/>
                  </a:schemeClr>
                </a:solidFill>
              </a:rPr>
              <a:t> </a:t>
            </a:r>
            <a:r>
              <a:rPr lang="de-DE" sz="1600" b="1" dirty="0" err="1">
                <a:solidFill>
                  <a:schemeClr val="tx1">
                    <a:lumMod val="95000"/>
                    <a:lumOff val="5000"/>
                  </a:schemeClr>
                </a:solidFill>
              </a:rPr>
              <a:t>agriculture</a:t>
            </a:r>
            <a:r>
              <a:rPr lang="de-DE" sz="1600" b="1" dirty="0">
                <a:solidFill>
                  <a:schemeClr val="tx1">
                    <a:lumMod val="95000"/>
                    <a:lumOff val="5000"/>
                  </a:schemeClr>
                </a:solidFill>
              </a:rPr>
              <a:t> </a:t>
            </a:r>
            <a:r>
              <a:rPr lang="de-DE" sz="1600" b="1" dirty="0" err="1">
                <a:solidFill>
                  <a:schemeClr val="tx1">
                    <a:lumMod val="95000"/>
                    <a:lumOff val="5000"/>
                  </a:schemeClr>
                </a:solidFill>
              </a:rPr>
              <a:t>overall</a:t>
            </a:r>
            <a:r>
              <a:rPr lang="de-DE" sz="1600" b="1" dirty="0">
                <a:solidFill>
                  <a:schemeClr val="tx1">
                    <a:lumMod val="95000"/>
                    <a:lumOff val="5000"/>
                  </a:schemeClr>
                </a:solidFill>
              </a:rPr>
              <a:t> ?</a:t>
            </a:r>
          </a:p>
          <a:p>
            <a:pPr marL="0" indent="0">
              <a:buNone/>
            </a:pPr>
            <a:r>
              <a:rPr lang="de-DE" sz="1500" dirty="0"/>
              <a:t> </a:t>
            </a:r>
            <a:r>
              <a:rPr lang="de-DE" sz="1800" dirty="0"/>
              <a:t>The </a:t>
            </a:r>
            <a:r>
              <a:rPr lang="de-DE" sz="1800" dirty="0" err="1"/>
              <a:t>answers</a:t>
            </a:r>
            <a:r>
              <a:rPr lang="de-DE" sz="1800" dirty="0"/>
              <a:t> </a:t>
            </a:r>
            <a:r>
              <a:rPr lang="de-DE" sz="1800" dirty="0" err="1"/>
              <a:t>that</a:t>
            </a:r>
            <a:r>
              <a:rPr lang="de-DE" sz="1800" dirty="0"/>
              <a:t> </a:t>
            </a:r>
            <a:r>
              <a:rPr lang="de-DE" sz="1800" dirty="0" err="1"/>
              <a:t>experts</a:t>
            </a:r>
            <a:r>
              <a:rPr lang="de-DE" sz="1800" dirty="0"/>
              <a:t> </a:t>
            </a:r>
            <a:r>
              <a:rPr lang="de-DE" sz="1800" dirty="0" err="1"/>
              <a:t>have</a:t>
            </a:r>
            <a:r>
              <a:rPr lang="de-DE" sz="1800" dirty="0"/>
              <a:t> </a:t>
            </a:r>
            <a:r>
              <a:rPr lang="de-DE" sz="1800" dirty="0" err="1"/>
              <a:t>found</a:t>
            </a:r>
            <a:r>
              <a:rPr lang="de-DE" sz="1800" dirty="0"/>
              <a:t> , </a:t>
            </a:r>
            <a:r>
              <a:rPr lang="de-DE" sz="1800" dirty="0" err="1"/>
              <a:t>though</a:t>
            </a:r>
            <a:r>
              <a:rPr lang="de-DE" sz="1800" dirty="0"/>
              <a:t> </a:t>
            </a:r>
            <a:r>
              <a:rPr lang="de-DE" sz="1800" dirty="0" err="1"/>
              <a:t>the</a:t>
            </a:r>
            <a:r>
              <a:rPr lang="de-DE" sz="1800" dirty="0"/>
              <a:t> </a:t>
            </a:r>
            <a:r>
              <a:rPr lang="de-DE" sz="1800" dirty="0" err="1"/>
              <a:t>issue</a:t>
            </a:r>
            <a:r>
              <a:rPr lang="de-DE" sz="1800" dirty="0"/>
              <a:t> </a:t>
            </a:r>
            <a:r>
              <a:rPr lang="de-DE" sz="1800" dirty="0" err="1"/>
              <a:t>is</a:t>
            </a:r>
            <a:r>
              <a:rPr lang="de-DE" sz="1800" dirty="0"/>
              <a:t>  </a:t>
            </a:r>
            <a:r>
              <a:rPr lang="de-DE" sz="1800" dirty="0" err="1"/>
              <a:t>multifaced</a:t>
            </a:r>
            <a:r>
              <a:rPr lang="de-DE" sz="1800" dirty="0"/>
              <a:t> and </a:t>
            </a:r>
            <a:r>
              <a:rPr lang="de-DE" sz="1800" dirty="0" err="1"/>
              <a:t>complex</a:t>
            </a:r>
            <a:r>
              <a:rPr lang="de-DE" sz="1800" dirty="0"/>
              <a:t> </a:t>
            </a:r>
            <a:r>
              <a:rPr lang="de-DE" sz="1800" dirty="0" err="1"/>
              <a:t>are</a:t>
            </a:r>
            <a:r>
              <a:rPr lang="de-DE" sz="1800" dirty="0"/>
              <a:t> </a:t>
            </a:r>
            <a:r>
              <a:rPr lang="de-DE" sz="1800" dirty="0" err="1"/>
              <a:t>suprisingly</a:t>
            </a:r>
            <a:r>
              <a:rPr lang="de-DE" sz="1800" dirty="0"/>
              <a:t>  </a:t>
            </a:r>
            <a:r>
              <a:rPr lang="de-DE" sz="1800" dirty="0" err="1"/>
              <a:t>consistent</a:t>
            </a:r>
            <a:r>
              <a:rPr lang="de-DE" sz="1800" dirty="0"/>
              <a:t>:</a:t>
            </a:r>
          </a:p>
          <a:p>
            <a:pPr marL="0" indent="0">
              <a:buNone/>
            </a:pPr>
            <a:r>
              <a:rPr lang="de-DE" sz="1800" dirty="0"/>
              <a:t> </a:t>
            </a:r>
            <a:r>
              <a:rPr lang="de-DE" sz="1800" dirty="0" err="1"/>
              <a:t>For</a:t>
            </a:r>
            <a:r>
              <a:rPr lang="de-DE" sz="1800" dirty="0"/>
              <a:t> </a:t>
            </a:r>
            <a:r>
              <a:rPr lang="de-DE" sz="1800" dirty="0" err="1"/>
              <a:t>most</a:t>
            </a:r>
            <a:r>
              <a:rPr lang="de-DE" sz="1800" dirty="0"/>
              <a:t> </a:t>
            </a:r>
            <a:r>
              <a:rPr lang="de-DE" sz="1800" dirty="0" err="1"/>
              <a:t>people</a:t>
            </a:r>
            <a:r>
              <a:rPr lang="de-DE" sz="1800" dirty="0"/>
              <a:t>, </a:t>
            </a:r>
            <a:r>
              <a:rPr lang="de-DE" sz="1800" dirty="0" err="1"/>
              <a:t>organic</a:t>
            </a:r>
            <a:r>
              <a:rPr lang="de-DE" sz="1800" dirty="0"/>
              <a:t> </a:t>
            </a:r>
            <a:r>
              <a:rPr lang="de-DE" sz="1800" dirty="0" err="1"/>
              <a:t>agriculture</a:t>
            </a:r>
            <a:r>
              <a:rPr lang="de-DE" sz="1800" dirty="0"/>
              <a:t> </a:t>
            </a:r>
            <a:r>
              <a:rPr lang="de-DE" sz="1800" dirty="0" err="1"/>
              <a:t>appears</a:t>
            </a:r>
            <a:r>
              <a:rPr lang="de-DE" sz="1800" dirty="0"/>
              <a:t> </a:t>
            </a:r>
            <a:r>
              <a:rPr lang="de-DE" sz="1800" dirty="0" err="1"/>
              <a:t>to</a:t>
            </a:r>
            <a:r>
              <a:rPr lang="de-DE" sz="1800" dirty="0"/>
              <a:t> </a:t>
            </a:r>
            <a:r>
              <a:rPr lang="de-DE" sz="1800" dirty="0" err="1"/>
              <a:t>be</a:t>
            </a:r>
            <a:r>
              <a:rPr lang="de-DE" sz="1800" dirty="0"/>
              <a:t> </a:t>
            </a:r>
            <a:r>
              <a:rPr lang="de-DE" sz="1800" dirty="0" err="1"/>
              <a:t>more</a:t>
            </a:r>
            <a:r>
              <a:rPr lang="de-DE" sz="1800" dirty="0"/>
              <a:t> </a:t>
            </a:r>
            <a:r>
              <a:rPr lang="de-DE" sz="1800" dirty="0" err="1"/>
              <a:t>effecient</a:t>
            </a:r>
            <a:r>
              <a:rPr lang="de-DE" sz="1800" dirty="0"/>
              <a:t> </a:t>
            </a:r>
            <a:r>
              <a:rPr lang="de-DE" sz="1800" dirty="0" err="1"/>
              <a:t>economic</a:t>
            </a:r>
            <a:r>
              <a:rPr lang="de-DE" sz="1800" dirty="0"/>
              <a:t> </a:t>
            </a:r>
            <a:r>
              <a:rPr lang="de-DE" sz="1800" dirty="0" err="1"/>
              <a:t>system</a:t>
            </a:r>
            <a:r>
              <a:rPr lang="de-DE" sz="1800" dirty="0"/>
              <a:t>, </a:t>
            </a:r>
            <a:r>
              <a:rPr lang="de-DE" sz="1800" dirty="0" err="1"/>
              <a:t>both</a:t>
            </a:r>
            <a:r>
              <a:rPr lang="de-DE" sz="1800" dirty="0"/>
              <a:t> </a:t>
            </a:r>
            <a:r>
              <a:rPr lang="de-DE" sz="1800" dirty="0" err="1"/>
              <a:t>for</a:t>
            </a:r>
            <a:r>
              <a:rPr lang="de-DE" sz="1800" dirty="0"/>
              <a:t> </a:t>
            </a:r>
            <a:r>
              <a:rPr lang="de-DE" sz="1800" dirty="0" err="1"/>
              <a:t>the</a:t>
            </a:r>
            <a:r>
              <a:rPr lang="de-DE" sz="1800" dirty="0"/>
              <a:t> </a:t>
            </a:r>
            <a:r>
              <a:rPr lang="de-DE" sz="1800" dirty="0" err="1"/>
              <a:t>generating</a:t>
            </a:r>
            <a:r>
              <a:rPr lang="de-DE" sz="1800" dirty="0"/>
              <a:t> </a:t>
            </a:r>
            <a:r>
              <a:rPr lang="de-DE" sz="1800" dirty="0" err="1"/>
              <a:t>profit</a:t>
            </a:r>
            <a:r>
              <a:rPr lang="de-DE" sz="1800" dirty="0"/>
              <a:t> and </a:t>
            </a:r>
            <a:r>
              <a:rPr lang="de-DE" sz="1800" dirty="0" err="1"/>
              <a:t>reducing</a:t>
            </a:r>
            <a:r>
              <a:rPr lang="de-DE" sz="1800" dirty="0"/>
              <a:t> </a:t>
            </a:r>
            <a:r>
              <a:rPr lang="de-DE" sz="1800" dirty="0" err="1"/>
              <a:t>the</a:t>
            </a:r>
            <a:r>
              <a:rPr lang="de-DE" sz="1800" dirty="0"/>
              <a:t> </a:t>
            </a:r>
            <a:r>
              <a:rPr lang="de-DE" sz="1800" dirty="0" err="1"/>
              <a:t>sort</a:t>
            </a:r>
            <a:r>
              <a:rPr lang="de-DE" sz="1800" dirty="0"/>
              <a:t> </a:t>
            </a:r>
            <a:r>
              <a:rPr lang="de-DE" sz="1800" dirty="0" err="1"/>
              <a:t>of</a:t>
            </a:r>
            <a:r>
              <a:rPr lang="de-DE" sz="1800" dirty="0"/>
              <a:t> environmental </a:t>
            </a:r>
            <a:r>
              <a:rPr lang="de-DE" sz="1800" dirty="0" err="1"/>
              <a:t>impacts</a:t>
            </a:r>
            <a:r>
              <a:rPr lang="de-DE" sz="1800" dirty="0"/>
              <a:t> ( </a:t>
            </a:r>
            <a:r>
              <a:rPr lang="de-DE" sz="1800" dirty="0" err="1"/>
              <a:t>often</a:t>
            </a:r>
            <a:r>
              <a:rPr lang="de-DE" sz="1800" dirty="0"/>
              <a:t> </a:t>
            </a:r>
            <a:r>
              <a:rPr lang="de-DE" sz="1800" dirty="0" err="1"/>
              <a:t>thought</a:t>
            </a:r>
            <a:r>
              <a:rPr lang="de-DE" sz="1800" dirty="0"/>
              <a:t> </a:t>
            </a:r>
            <a:r>
              <a:rPr lang="de-DE" sz="1800" dirty="0" err="1"/>
              <a:t>of</a:t>
            </a:r>
            <a:r>
              <a:rPr lang="de-DE" sz="1800" dirty="0"/>
              <a:t> </a:t>
            </a:r>
            <a:r>
              <a:rPr lang="de-DE" sz="1800" dirty="0" err="1"/>
              <a:t>as</a:t>
            </a:r>
            <a:r>
              <a:rPr lang="de-DE" sz="1800" dirty="0"/>
              <a:t> ´´Hidden </a:t>
            </a:r>
            <a:r>
              <a:rPr lang="de-DE" sz="1800" dirty="0" err="1"/>
              <a:t>costs</a:t>
            </a:r>
            <a:r>
              <a:rPr lang="de-DE" sz="1800" dirty="0"/>
              <a:t>´´ ) </a:t>
            </a:r>
            <a:r>
              <a:rPr lang="de-DE" sz="1800" dirty="0" err="1"/>
              <a:t>that</a:t>
            </a:r>
            <a:r>
              <a:rPr lang="de-DE" sz="1800" dirty="0"/>
              <a:t> end </a:t>
            </a:r>
            <a:r>
              <a:rPr lang="de-DE" sz="1800" dirty="0" err="1"/>
              <a:t>up</a:t>
            </a:r>
            <a:r>
              <a:rPr lang="de-DE" sz="1800" dirty="0"/>
              <a:t> </a:t>
            </a:r>
            <a:r>
              <a:rPr lang="de-DE" sz="1800" dirty="0" err="1"/>
              <a:t>costing</a:t>
            </a:r>
            <a:r>
              <a:rPr lang="de-DE" sz="1800" dirty="0"/>
              <a:t> </a:t>
            </a:r>
            <a:r>
              <a:rPr lang="de-DE" sz="1800" dirty="0" err="1"/>
              <a:t>consumers</a:t>
            </a:r>
            <a:r>
              <a:rPr lang="de-DE" sz="1800" dirty="0"/>
              <a:t> in </a:t>
            </a:r>
            <a:r>
              <a:rPr lang="de-DE" sz="1800" dirty="0" err="1"/>
              <a:t>other</a:t>
            </a:r>
            <a:r>
              <a:rPr lang="de-DE" sz="1800" dirty="0"/>
              <a:t> </a:t>
            </a:r>
            <a:r>
              <a:rPr lang="de-DE" sz="1800" dirty="0" err="1"/>
              <a:t>ways</a:t>
            </a:r>
            <a:r>
              <a:rPr lang="de-DE" sz="1800" dirty="0"/>
              <a:t>. </a:t>
            </a:r>
            <a:r>
              <a:rPr lang="de-DE" sz="1800" dirty="0" err="1"/>
              <a:t>Hence</a:t>
            </a:r>
            <a:r>
              <a:rPr lang="de-DE" sz="1800" dirty="0"/>
              <a:t>, </a:t>
            </a:r>
            <a:r>
              <a:rPr lang="de-DE" sz="1800" dirty="0" err="1"/>
              <a:t>Organic</a:t>
            </a:r>
            <a:r>
              <a:rPr lang="de-DE" sz="1800" dirty="0"/>
              <a:t> </a:t>
            </a:r>
            <a:r>
              <a:rPr lang="de-DE" sz="1800" dirty="0" err="1"/>
              <a:t>is</a:t>
            </a:r>
            <a:r>
              <a:rPr lang="de-DE" sz="1800" dirty="0"/>
              <a:t>  </a:t>
            </a:r>
            <a:r>
              <a:rPr lang="de-DE" sz="1800" dirty="0" err="1"/>
              <a:t>more</a:t>
            </a:r>
            <a:r>
              <a:rPr lang="de-DE" sz="1800" dirty="0"/>
              <a:t> profitable </a:t>
            </a:r>
            <a:r>
              <a:rPr lang="de-DE" sz="1800" dirty="0" err="1"/>
              <a:t>than</a:t>
            </a:r>
            <a:r>
              <a:rPr lang="de-DE" sz="1800" dirty="0"/>
              <a:t> </a:t>
            </a:r>
            <a:r>
              <a:rPr lang="de-DE" sz="1800" dirty="0" err="1"/>
              <a:t>conventional</a:t>
            </a:r>
            <a:r>
              <a:rPr lang="de-DE" sz="1800" dirty="0"/>
              <a:t> </a:t>
            </a:r>
            <a:r>
              <a:rPr lang="de-DE" sz="1800" dirty="0" err="1"/>
              <a:t>farming</a:t>
            </a:r>
            <a:r>
              <a:rPr lang="de-DE" sz="1800" dirty="0"/>
              <a:t>.</a:t>
            </a:r>
          </a:p>
        </p:txBody>
      </p:sp>
      <p:pic>
        <p:nvPicPr>
          <p:cNvPr id="60" name="Graphic 59">
            <a:extLst>
              <a:ext uri="{FF2B5EF4-FFF2-40B4-BE49-F238E27FC236}">
                <a16:creationId xmlns="" xmlns:a16="http://schemas.microsoft.com/office/drawing/2014/main" id="{B0791895-5729-444A-BF43-B325E066B2E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6" cstate="print">
            <a:duotone>
              <a:schemeClr val="accent1">
                <a:shade val="45000"/>
                <a:satMod val="135000"/>
              </a:schemeClr>
              <a:prstClr val="white"/>
            </a:duotone>
            <a:extLst>
              <a:ext uri="{28A0092B-C50C-407E-A947-70E740481C1C}">
                <a14:useLocalDpi xmlns:a14="http://schemas.microsoft.com/office/drawing/2010/main" xmlns="" val="0"/>
              </a:ext>
              <a:ext uri="{96DAC541-7B7A-43D3-8B79-37D633B846F1}">
                <asvg:svgBlip xmlns="" xmlns:asvg="http://schemas.microsoft.com/office/drawing/2016/SVG/main" r:embed="rId7"/>
              </a:ext>
            </a:extLst>
          </a:blip>
          <a:stretch>
            <a:fillRect/>
          </a:stretch>
        </p:blipFill>
        <p:spPr>
          <a:xfrm>
            <a:off x="8423564" y="3067768"/>
            <a:ext cx="3790232" cy="3790232"/>
          </a:xfrm>
          <a:prstGeom prst="rect">
            <a:avLst/>
          </a:prstGeom>
        </p:spPr>
      </p:pic>
    </p:spTree>
    <p:extLst>
      <p:ext uri="{BB962C8B-B14F-4D97-AF65-F5344CB8AC3E}">
        <p14:creationId xmlns:p14="http://schemas.microsoft.com/office/powerpoint/2010/main" xmlns="" val="3485641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B63C4F6-0911-4B33-BF13-957259095636}"/>
              </a:ext>
            </a:extLst>
          </p:cNvPr>
          <p:cNvSpPr>
            <a:spLocks noGrp="1"/>
          </p:cNvSpPr>
          <p:nvPr>
            <p:ph type="title"/>
          </p:nvPr>
        </p:nvSpPr>
        <p:spPr>
          <a:xfrm>
            <a:off x="777240" y="365125"/>
            <a:ext cx="10659110" cy="1325563"/>
          </a:xfrm>
        </p:spPr>
        <p:txBody>
          <a:bodyPr anchor="t">
            <a:normAutofit/>
          </a:bodyPr>
          <a:lstStyle/>
          <a:p>
            <a:r>
              <a:rPr lang="de-DE"/>
              <a:t>Why</a:t>
            </a:r>
            <a:r>
              <a:rPr lang="de-DE" dirty="0"/>
              <a:t> </a:t>
            </a:r>
            <a:r>
              <a:rPr lang="de-DE"/>
              <a:t>does</a:t>
            </a:r>
            <a:r>
              <a:rPr lang="de-DE" dirty="0"/>
              <a:t> </a:t>
            </a:r>
            <a:r>
              <a:rPr lang="de-DE"/>
              <a:t>it</a:t>
            </a:r>
            <a:r>
              <a:rPr lang="de-DE" dirty="0"/>
              <a:t> </a:t>
            </a:r>
            <a:r>
              <a:rPr lang="de-DE"/>
              <a:t>cost</a:t>
            </a:r>
            <a:r>
              <a:rPr lang="de-DE" dirty="0"/>
              <a:t> </a:t>
            </a:r>
            <a:r>
              <a:rPr lang="de-DE"/>
              <a:t>more</a:t>
            </a:r>
            <a:r>
              <a:rPr lang="de-DE" dirty="0"/>
              <a:t> ?</a:t>
            </a:r>
          </a:p>
        </p:txBody>
      </p:sp>
      <p:graphicFrame>
        <p:nvGraphicFramePr>
          <p:cNvPr id="31" name="Inhaltsplatzhalter 2">
            <a:extLst>
              <a:ext uri="{FF2B5EF4-FFF2-40B4-BE49-F238E27FC236}">
                <a16:creationId xmlns="" xmlns:a16="http://schemas.microsoft.com/office/drawing/2014/main" id="{F8354104-5A24-4263-8261-A50D48D6F2D1}"/>
              </a:ext>
            </a:extLst>
          </p:cNvPr>
          <p:cNvGraphicFramePr>
            <a:graphicFrameLocks noGrp="1"/>
          </p:cNvGraphicFramePr>
          <p:nvPr>
            <p:ph idx="1"/>
            <p:extLst>
              <p:ext uri="{D42A27DB-BD31-4B8C-83A1-F6EECF244321}">
                <p14:modId xmlns:p14="http://schemas.microsoft.com/office/powerpoint/2010/main" xmlns="" val="3647180132"/>
              </p:ext>
            </p:extLst>
          </p:nvPr>
        </p:nvGraphicFramePr>
        <p:xfrm>
          <a:off x="777875" y="1825625"/>
          <a:ext cx="1065847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402968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 xmlns:a16="http://schemas.microsoft.com/office/drawing/2014/main" id="{57908DE9-5647-483E-B731-49D34A839B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 xmlns:a16="http://schemas.microsoft.com/office/drawing/2014/main" id="{926962B4-5DCE-4745-A877-F7237DA68D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06" name="Freeform: Shape 105">
            <a:extLst>
              <a:ext uri="{FF2B5EF4-FFF2-40B4-BE49-F238E27FC236}">
                <a16:creationId xmlns="" xmlns:a16="http://schemas.microsoft.com/office/drawing/2014/main" id="{FFC31C6D-653C-4C57-B226-ED6CE571F6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802590" y="0"/>
            <a:ext cx="8389411" cy="6858000"/>
          </a:xfrm>
          <a:custGeom>
            <a:avLst/>
            <a:gdLst>
              <a:gd name="connsiteX0" fmla="*/ 1405847 w 8389411"/>
              <a:gd name="connsiteY0" fmla="*/ 0 h 6858000"/>
              <a:gd name="connsiteX1" fmla="*/ 8389411 w 8389411"/>
              <a:gd name="connsiteY1" fmla="*/ 0 h 6858000"/>
              <a:gd name="connsiteX2" fmla="*/ 8389411 w 8389411"/>
              <a:gd name="connsiteY2" fmla="*/ 6858000 h 6858000"/>
              <a:gd name="connsiteX3" fmla="*/ 1403382 w 8389411"/>
              <a:gd name="connsiteY3" fmla="*/ 6858000 h 6858000"/>
              <a:gd name="connsiteX4" fmla="*/ 1126450 w 8389411"/>
              <a:gd name="connsiteY4" fmla="*/ 6554701 h 6858000"/>
              <a:gd name="connsiteX5" fmla="*/ 0 w 8389411"/>
              <a:gd name="connsiteY5" fmla="*/ 3431347 h 6858000"/>
              <a:gd name="connsiteX6" fmla="*/ 1281495 w 8389411"/>
              <a:gd name="connsiteY6" fmla="*/ 1298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9411" h="6858000">
                <a:moveTo>
                  <a:pt x="1405847" y="0"/>
                </a:moveTo>
                <a:lnTo>
                  <a:pt x="8389411" y="0"/>
                </a:lnTo>
                <a:lnTo>
                  <a:pt x="8389411" y="6858000"/>
                </a:lnTo>
                <a:lnTo>
                  <a:pt x="1403382" y="6858000"/>
                </a:lnTo>
                <a:lnTo>
                  <a:pt x="1126450" y="6554701"/>
                </a:lnTo>
                <a:cubicBezTo>
                  <a:pt x="422736" y="5705928"/>
                  <a:pt x="0" y="4617776"/>
                  <a:pt x="0" y="3431347"/>
                </a:cubicBezTo>
                <a:cubicBezTo>
                  <a:pt x="0" y="2160173"/>
                  <a:pt x="485281" y="1001818"/>
                  <a:pt x="1281495" y="1298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nvGrpSpPr>
          <p:cNvPr id="108" name="decorative circles">
            <a:extLst>
              <a:ext uri="{FF2B5EF4-FFF2-40B4-BE49-F238E27FC236}">
                <a16:creationId xmlns="" xmlns:a16="http://schemas.microsoft.com/office/drawing/2014/main" id="{C310B041-3468-403A-926B-E3C1CF4433A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244914" y="299808"/>
            <a:ext cx="11521822" cy="6038357"/>
            <a:chOff x="244914" y="299808"/>
            <a:chExt cx="11521822" cy="6038357"/>
          </a:xfrm>
        </p:grpSpPr>
        <p:sp>
          <p:nvSpPr>
            <p:cNvPr id="109" name="Oval 108">
              <a:extLst>
                <a:ext uri="{FF2B5EF4-FFF2-40B4-BE49-F238E27FC236}">
                  <a16:creationId xmlns="" xmlns:a16="http://schemas.microsoft.com/office/drawing/2014/main" id="{F65CBEB7-29CF-4F21-ABB7-012581304C1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00295" y="515708"/>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 xmlns:a16="http://schemas.microsoft.com/office/drawing/2014/main" id="{9C900504-84D3-4813-B737-775C16F8F99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24134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 xmlns:a16="http://schemas.microsoft.com/office/drawing/2014/main" id="{73902316-BF90-4159-9FD2-6CFCCF7BE2F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 xmlns:a16="http://schemas.microsoft.com/office/drawing/2014/main" id="{7F04BF80-E9DB-4641-8EA2-51698324F10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25899" y="5741646"/>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 xmlns:a16="http://schemas.microsoft.com/office/drawing/2014/main" id="{234395B9-3F83-49A4-9275-0A315D88F5D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10333" y="6032385"/>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 xmlns:a16="http://schemas.microsoft.com/office/drawing/2014/main" id="{0E7ABD02-CD92-4D6C-B4BA-984D6688F51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44914" y="5821038"/>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 xmlns:a16="http://schemas.microsoft.com/office/drawing/2014/main" id="{4CDF13EA-A894-4ED0-B104-D9A4BECA0659}"/>
              </a:ext>
            </a:extLst>
          </p:cNvPr>
          <p:cNvSpPr>
            <a:spLocks noGrp="1"/>
          </p:cNvSpPr>
          <p:nvPr>
            <p:ph type="title"/>
          </p:nvPr>
        </p:nvSpPr>
        <p:spPr>
          <a:xfrm>
            <a:off x="770878" y="952022"/>
            <a:ext cx="2862591" cy="5157049"/>
          </a:xfrm>
        </p:spPr>
        <p:txBody>
          <a:bodyPr anchor="ctr">
            <a:normAutofit/>
          </a:bodyPr>
          <a:lstStyle/>
          <a:p>
            <a:r>
              <a:rPr lang="de-DE" sz="4400"/>
              <a:t>The difference between organic labels </a:t>
            </a:r>
          </a:p>
        </p:txBody>
      </p:sp>
      <p:graphicFrame>
        <p:nvGraphicFramePr>
          <p:cNvPr id="33" name="Inhaltsplatzhalter 2">
            <a:extLst>
              <a:ext uri="{FF2B5EF4-FFF2-40B4-BE49-F238E27FC236}">
                <a16:creationId xmlns="" xmlns:a16="http://schemas.microsoft.com/office/drawing/2014/main" id="{2D156DBA-5114-4D5D-884A-B1360C9774B1}"/>
              </a:ext>
            </a:extLst>
          </p:cNvPr>
          <p:cNvGraphicFramePr>
            <a:graphicFrameLocks noGrp="1"/>
          </p:cNvGraphicFramePr>
          <p:nvPr>
            <p:ph idx="1"/>
            <p:extLst>
              <p:ext uri="{D42A27DB-BD31-4B8C-83A1-F6EECF244321}">
                <p14:modId xmlns:p14="http://schemas.microsoft.com/office/powerpoint/2010/main" xmlns="" val="1401725651"/>
              </p:ext>
            </p:extLst>
          </p:nvPr>
        </p:nvGraphicFramePr>
        <p:xfrm>
          <a:off x="4629151" y="952022"/>
          <a:ext cx="7117918" cy="5157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12977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99B5B3C5-A599-465B-B2B9-866E8B2087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25C84982-7DD0-43B1-8A2D-BFA4DF1B4E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5" name="Decorative Circles">
            <a:extLst>
              <a:ext uri="{FF2B5EF4-FFF2-40B4-BE49-F238E27FC236}">
                <a16:creationId xmlns="" xmlns:a16="http://schemas.microsoft.com/office/drawing/2014/main" id="{1D912E1C-3BBA-42F0-A3EE-FEC382E7230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1"/>
            <a:ext cx="12192001" cy="6858001"/>
            <a:chOff x="-1" y="-1"/>
            <a:chExt cx="12192001" cy="6858001"/>
          </a:xfrm>
        </p:grpSpPr>
        <p:sp>
          <p:nvSpPr>
            <p:cNvPr id="16" name="Oval 15">
              <a:extLst>
                <a:ext uri="{FF2B5EF4-FFF2-40B4-BE49-F238E27FC236}">
                  <a16:creationId xmlns="" xmlns:a16="http://schemas.microsoft.com/office/drawing/2014/main" id="{2FEEAC76-E273-46A8-8F8E-CE59860FE70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76594A0E-9400-45AD-A431-1DA1C0B2896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20916D6C-D32F-42B6-8512-CD5EDB8F2B9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3834846D-59C6-40F4-907C-F1A4689B58F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5A257CDF-2E36-4DC7-8EE4-5CD8F8ECAC8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 xmlns:a16="http://schemas.microsoft.com/office/drawing/2014/main" id="{D5B26E0E-A115-4AE2-82D8-76BB93CC494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755058DB-7E01-4E95-BF59-983AA1BBB38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A810F7E2-23F3-44D6-B09E-71E55653605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59D5C391-E1DB-410A-A78C-ED3BBDFF075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 xmlns:a16="http://schemas.microsoft.com/office/drawing/2014/main" id="{77C4944D-9373-4283-BCAA-927A0316659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 xmlns:a16="http://schemas.microsoft.com/office/drawing/2014/main" id="{6804C521-2D9F-4CE4-AFD3-D4F1551FEC6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7" name="Freeform: Shape 26">
              <a:extLst>
                <a:ext uri="{FF2B5EF4-FFF2-40B4-BE49-F238E27FC236}">
                  <a16:creationId xmlns="" xmlns:a16="http://schemas.microsoft.com/office/drawing/2014/main" id="{755AC65C-13EF-4182-AA3C-62BE165CC03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8" name="Freeform: Shape 27">
              <a:extLst>
                <a:ext uri="{FF2B5EF4-FFF2-40B4-BE49-F238E27FC236}">
                  <a16:creationId xmlns="" xmlns:a16="http://schemas.microsoft.com/office/drawing/2014/main" id="{E40DA8D2-FA4B-4282-9D44-48C27B63A15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9" name="Oval 28">
              <a:extLst>
                <a:ext uri="{FF2B5EF4-FFF2-40B4-BE49-F238E27FC236}">
                  <a16:creationId xmlns="" xmlns:a16="http://schemas.microsoft.com/office/drawing/2014/main" id="{99065014-CB18-414D-A527-31ECC45700A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 name="Freeform: Shape 29">
              <a:extLst>
                <a:ext uri="{FF2B5EF4-FFF2-40B4-BE49-F238E27FC236}">
                  <a16:creationId xmlns="" xmlns:a16="http://schemas.microsoft.com/office/drawing/2014/main" id="{8F39E27A-56C1-4328-8DF1-2DA147C7848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32" name="Rectangle 31">
            <a:extLst>
              <a:ext uri="{FF2B5EF4-FFF2-40B4-BE49-F238E27FC236}">
                <a16:creationId xmlns="" xmlns:a16="http://schemas.microsoft.com/office/drawing/2014/main" id="{6965FEFA-9F19-4A53-8995-C4B3D0DBE4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30DFCF12-97D2-4E81-A77E-27A35C3921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el 1">
            <a:extLst>
              <a:ext uri="{FF2B5EF4-FFF2-40B4-BE49-F238E27FC236}">
                <a16:creationId xmlns="" xmlns:a16="http://schemas.microsoft.com/office/drawing/2014/main" id="{F7E8260B-F55A-4494-BD80-C3C2AC1344EC}"/>
              </a:ext>
            </a:extLst>
          </p:cNvPr>
          <p:cNvSpPr>
            <a:spLocks noGrp="1"/>
          </p:cNvSpPr>
          <p:nvPr>
            <p:ph type="title"/>
          </p:nvPr>
        </p:nvSpPr>
        <p:spPr>
          <a:xfrm>
            <a:off x="777239" y="777240"/>
            <a:ext cx="6168331" cy="1323023"/>
          </a:xfrm>
        </p:spPr>
        <p:txBody>
          <a:bodyPr vert="horz" lIns="91440" tIns="45720" rIns="91440" bIns="45720" rtlCol="0" anchor="b">
            <a:normAutofit/>
          </a:bodyPr>
          <a:lstStyle/>
          <a:p>
            <a:r>
              <a:rPr lang="en-US" sz="4400" kern="1200" dirty="0">
                <a:latin typeface="+mj-lt"/>
                <a:ea typeface="+mj-ea"/>
                <a:cs typeface="+mj-cs"/>
              </a:rPr>
              <a:t>Organic labels in </a:t>
            </a:r>
            <a:r>
              <a:rPr lang="en-US" sz="4400" kern="1200" dirty="0" err="1">
                <a:latin typeface="+mj-lt"/>
                <a:ea typeface="+mj-ea"/>
                <a:cs typeface="+mj-cs"/>
              </a:rPr>
              <a:t>Germnay</a:t>
            </a:r>
            <a:r>
              <a:rPr lang="en-US" sz="4400" kern="1200" dirty="0">
                <a:latin typeface="+mj-lt"/>
                <a:ea typeface="+mj-ea"/>
                <a:cs typeface="+mj-cs"/>
              </a:rPr>
              <a:t> </a:t>
            </a:r>
          </a:p>
        </p:txBody>
      </p:sp>
      <p:sp>
        <p:nvSpPr>
          <p:cNvPr id="4" name="Textplatzhalter 3">
            <a:extLst>
              <a:ext uri="{FF2B5EF4-FFF2-40B4-BE49-F238E27FC236}">
                <a16:creationId xmlns="" xmlns:a16="http://schemas.microsoft.com/office/drawing/2014/main" id="{5ADF3C7F-DC06-43F0-BD14-1F46D0ABFE0C}"/>
              </a:ext>
            </a:extLst>
          </p:cNvPr>
          <p:cNvSpPr>
            <a:spLocks noGrp="1"/>
          </p:cNvSpPr>
          <p:nvPr>
            <p:ph type="body" sz="half" idx="2"/>
          </p:nvPr>
        </p:nvSpPr>
        <p:spPr>
          <a:xfrm>
            <a:off x="777239" y="3428999"/>
            <a:ext cx="6168331" cy="2747963"/>
          </a:xfrm>
        </p:spPr>
        <p:txBody>
          <a:bodyPr vert="horz" lIns="91440" tIns="45720" rIns="91440" bIns="45720" rtlCol="0" anchor="t">
            <a:normAutofit/>
          </a:bodyPr>
          <a:lstStyle/>
          <a:p>
            <a:pPr indent="-228600">
              <a:buFont typeface="Arial" panose="020B0604020202020204" pitchFamily="34" charset="0"/>
              <a:buChar char="•"/>
            </a:pPr>
            <a:r>
              <a:rPr lang="en-US" sz="1800"/>
              <a:t>If you see a label with ´´BIO´´ in Germany, you can be sure that animals are only being fed with organic feed and the use of antibiotics is very limited with the Germany organic Seal, which has existed since 2011, identifies food from controlled organic cultivation. The Criteras are based on provisions of the EU organic Regulation.</a:t>
            </a:r>
          </a:p>
          <a:p>
            <a:pPr indent="-228600">
              <a:buFont typeface="Arial" panose="020B0604020202020204" pitchFamily="34" charset="0"/>
              <a:buChar char="•"/>
            </a:pPr>
            <a:endParaRPr lang="en-US" sz="1800"/>
          </a:p>
        </p:txBody>
      </p:sp>
      <p:grpSp>
        <p:nvGrpSpPr>
          <p:cNvPr id="36" name="decorative circles">
            <a:extLst>
              <a:ext uri="{FF2B5EF4-FFF2-40B4-BE49-F238E27FC236}">
                <a16:creationId xmlns="" xmlns:a16="http://schemas.microsoft.com/office/drawing/2014/main" id="{88C16691-9DA5-4C39-AF4D-8B07E2FEB0B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8132461" y="220046"/>
            <a:ext cx="3455469" cy="4723381"/>
            <a:chOff x="8132461" y="220046"/>
            <a:chExt cx="3455469" cy="4723381"/>
          </a:xfrm>
        </p:grpSpPr>
        <p:sp>
          <p:nvSpPr>
            <p:cNvPr id="37" name="Oval 36">
              <a:extLst>
                <a:ext uri="{FF2B5EF4-FFF2-40B4-BE49-F238E27FC236}">
                  <a16:creationId xmlns="" xmlns:a16="http://schemas.microsoft.com/office/drawing/2014/main" id="{FE3AD45C-DA8B-44C8-B0D5-CD97AFA6F20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261858" y="4716692"/>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8DB9029-97B8-4D59-A36E-4A5B7CC782D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723226" y="4129921"/>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D7661242-F0D0-4B64-9FDC-E4B8017DA92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132461" y="4194350"/>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E685500D-E012-41E3-8946-63C336D4504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004744" y="220046"/>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9B0274D5-E350-4115-814A-198C46304B4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241342" y="397053"/>
              <a:ext cx="346588" cy="346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42E5CE15-4AAC-49EC-933D-D150BAB2DC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241342" y="108730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Bildplatzhalter 5">
            <a:extLst>
              <a:ext uri="{FF2B5EF4-FFF2-40B4-BE49-F238E27FC236}">
                <a16:creationId xmlns="" xmlns:a16="http://schemas.microsoft.com/office/drawing/2014/main" id="{B9E661E8-0BDA-4C8A-8957-E5D4B841BC84}"/>
              </a:ext>
            </a:extLst>
          </p:cNvPr>
          <p:cNvPicPr>
            <a:picLocks noGrp="1" noChangeAspect="1"/>
          </p:cNvPicPr>
          <p:nvPr>
            <p:ph type="pic" idx="1"/>
          </p:nvPr>
        </p:nvPicPr>
        <p:blipFill rotWithShape="1">
          <a:blip r:embed="rId2">
            <a:extLst>
              <a:ext uri="{28A0092B-C50C-407E-A947-70E740481C1C}">
                <a14:useLocalDpi xmlns:a14="http://schemas.microsoft.com/office/drawing/2010/main" xmlns="" val="0"/>
              </a:ext>
            </a:extLst>
          </a:blip>
          <a:srcRect r="33334"/>
          <a:stretch/>
        </p:blipFill>
        <p:spPr>
          <a:xfrm>
            <a:off x="7181870" y="262980"/>
            <a:ext cx="3486122" cy="3486122"/>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44" name="Graphic 43">
            <a:extLst>
              <a:ext uri="{FF2B5EF4-FFF2-40B4-BE49-F238E27FC236}">
                <a16:creationId xmlns="" xmlns:a16="http://schemas.microsoft.com/office/drawing/2014/main" id="{88F56DA4-2446-4D2D-A013-FC97DA4D105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l="18631" t="16485" r="52721" b="17441"/>
          <a:stretch/>
        </p:blipFill>
        <p:spPr>
          <a:xfrm>
            <a:off x="10854666" y="743641"/>
            <a:ext cx="1334286" cy="3077509"/>
          </a:xfrm>
          <a:prstGeom prst="rect">
            <a:avLst/>
          </a:prstGeom>
        </p:spPr>
      </p:pic>
      <p:sp>
        <p:nvSpPr>
          <p:cNvPr id="46" name="Oval 2">
            <a:extLst>
              <a:ext uri="{FF2B5EF4-FFF2-40B4-BE49-F238E27FC236}">
                <a16:creationId xmlns="" xmlns:a16="http://schemas.microsoft.com/office/drawing/2014/main" id="{DC69F35D-48F8-4A61-BD90-D1E5600873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145799" y="3890057"/>
            <a:ext cx="3043153" cy="2967943"/>
          </a:xfrm>
          <a:custGeom>
            <a:avLst/>
            <a:gdLst>
              <a:gd name="connsiteX0" fmla="*/ 2361523 w 4051324"/>
              <a:gd name="connsiteY0" fmla="*/ 0 h 3951198"/>
              <a:gd name="connsiteX1" fmla="*/ 4031372 w 4051324"/>
              <a:gd name="connsiteY1" fmla="*/ 691674 h 3951198"/>
              <a:gd name="connsiteX2" fmla="*/ 4051324 w 4051324"/>
              <a:gd name="connsiteY2" fmla="*/ 713627 h 3951198"/>
              <a:gd name="connsiteX3" fmla="*/ 4051324 w 4051324"/>
              <a:gd name="connsiteY3" fmla="*/ 3951198 h 3951198"/>
              <a:gd name="connsiteX4" fmla="*/ 618807 w 4051324"/>
              <a:gd name="connsiteY4" fmla="*/ 3951198 h 3951198"/>
              <a:gd name="connsiteX5" fmla="*/ 539257 w 4051324"/>
              <a:gd name="connsiteY5" fmla="*/ 3863671 h 3951198"/>
              <a:gd name="connsiteX6" fmla="*/ 0 w 4051324"/>
              <a:gd name="connsiteY6" fmla="*/ 2361523 h 3951198"/>
              <a:gd name="connsiteX7" fmla="*/ 2361523 w 4051324"/>
              <a:gd name="connsiteY7" fmla="*/ 0 h 395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1324" h="3951198">
                <a:moveTo>
                  <a:pt x="2361523" y="0"/>
                </a:moveTo>
                <a:cubicBezTo>
                  <a:pt x="3013639" y="0"/>
                  <a:pt x="3604020" y="264323"/>
                  <a:pt x="4031372" y="691674"/>
                </a:cubicBezTo>
                <a:lnTo>
                  <a:pt x="4051324" y="713627"/>
                </a:lnTo>
                <a:lnTo>
                  <a:pt x="4051324" y="3951198"/>
                </a:lnTo>
                <a:lnTo>
                  <a:pt x="618807" y="3951198"/>
                </a:lnTo>
                <a:lnTo>
                  <a:pt x="539257" y="3863671"/>
                </a:lnTo>
                <a:cubicBezTo>
                  <a:pt x="202372" y="3455461"/>
                  <a:pt x="0" y="2932125"/>
                  <a:pt x="0" y="2361523"/>
                </a:cubicBezTo>
                <a:cubicBezTo>
                  <a:pt x="0" y="1057290"/>
                  <a:pt x="1057290" y="0"/>
                  <a:pt x="2361523"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a:extLst>
              <a:ext uri="{FF2B5EF4-FFF2-40B4-BE49-F238E27FC236}">
                <a16:creationId xmlns="" xmlns:a16="http://schemas.microsoft.com/office/drawing/2014/main" id="{C5DA7232-C8C3-4303-B245-7279E431A81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xmlns="" val="0"/>
              </a:ext>
              <a:ext uri="{96DAC541-7B7A-43D3-8B79-37D633B846F1}">
                <asvg:svgBlip xmlns="" xmlns:asvg="http://schemas.microsoft.com/office/drawing/2016/SVG/main" r:embed="rId6"/>
              </a:ext>
            </a:extLst>
          </a:blip>
          <a:srcRect l="22954" t="12147" r="12287" b="24733"/>
          <a:stretch/>
        </p:blipFill>
        <p:spPr>
          <a:xfrm flipH="1">
            <a:off x="9147042" y="3890057"/>
            <a:ext cx="3044958" cy="2967943"/>
          </a:xfrm>
          <a:prstGeom prst="rect">
            <a:avLst/>
          </a:prstGeom>
        </p:spPr>
      </p:pic>
    </p:spTree>
    <p:extLst>
      <p:ext uri="{BB962C8B-B14F-4D97-AF65-F5344CB8AC3E}">
        <p14:creationId xmlns:p14="http://schemas.microsoft.com/office/powerpoint/2010/main" xmlns="" val="2678692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073F979-15A4-4E40-BEA0-83040846A5BA}"/>
              </a:ext>
            </a:extLst>
          </p:cNvPr>
          <p:cNvSpPr>
            <a:spLocks noGrp="1"/>
          </p:cNvSpPr>
          <p:nvPr>
            <p:ph type="title"/>
          </p:nvPr>
        </p:nvSpPr>
        <p:spPr/>
        <p:txBody>
          <a:bodyPr>
            <a:normAutofit fontScale="90000"/>
          </a:bodyPr>
          <a:lstStyle/>
          <a:p>
            <a:r>
              <a:rPr lang="de-DE" dirty="0" err="1"/>
              <a:t>Difference</a:t>
            </a:r>
            <a:r>
              <a:rPr lang="de-DE" dirty="0"/>
              <a:t> </a:t>
            </a:r>
            <a:r>
              <a:rPr lang="de-DE" dirty="0" err="1"/>
              <a:t>between</a:t>
            </a:r>
            <a:r>
              <a:rPr lang="de-DE" dirty="0"/>
              <a:t> normal and </a:t>
            </a:r>
            <a:r>
              <a:rPr lang="de-DE" dirty="0" err="1"/>
              <a:t>organic</a:t>
            </a:r>
            <a:r>
              <a:rPr lang="de-DE" dirty="0"/>
              <a:t> </a:t>
            </a:r>
            <a:br>
              <a:rPr lang="de-DE" dirty="0"/>
            </a:br>
            <a:r>
              <a:rPr lang="de-DE" dirty="0"/>
              <a:t>                          Milk</a:t>
            </a:r>
          </a:p>
        </p:txBody>
      </p:sp>
      <p:sp>
        <p:nvSpPr>
          <p:cNvPr id="3" name="Textplatzhalter 2">
            <a:extLst>
              <a:ext uri="{FF2B5EF4-FFF2-40B4-BE49-F238E27FC236}">
                <a16:creationId xmlns="" xmlns:a16="http://schemas.microsoft.com/office/drawing/2014/main" id="{74F06997-FE07-4982-89D9-8D96E96DB2D8}"/>
              </a:ext>
            </a:extLst>
          </p:cNvPr>
          <p:cNvSpPr>
            <a:spLocks noGrp="1"/>
          </p:cNvSpPr>
          <p:nvPr>
            <p:ph type="body" idx="1"/>
          </p:nvPr>
        </p:nvSpPr>
        <p:spPr>
          <a:xfrm>
            <a:off x="777240" y="2345635"/>
            <a:ext cx="5220335" cy="391214"/>
          </a:xfrm>
        </p:spPr>
        <p:txBody>
          <a:bodyPr>
            <a:normAutofit fontScale="92500" lnSpcReduction="10000"/>
          </a:bodyPr>
          <a:lstStyle/>
          <a:p>
            <a:r>
              <a:rPr lang="de-DE" dirty="0"/>
              <a:t>Normal Milk</a:t>
            </a:r>
          </a:p>
        </p:txBody>
      </p:sp>
      <p:graphicFrame>
        <p:nvGraphicFramePr>
          <p:cNvPr id="8" name="Inhaltsplatzhalter 3">
            <a:extLst>
              <a:ext uri="{FF2B5EF4-FFF2-40B4-BE49-F238E27FC236}">
                <a16:creationId xmlns="" xmlns:a16="http://schemas.microsoft.com/office/drawing/2014/main" id="{5CA284AF-917A-46A8-84EE-9F9B7D77CA1D}"/>
              </a:ext>
            </a:extLst>
          </p:cNvPr>
          <p:cNvGraphicFramePr>
            <a:graphicFrameLocks noGrp="1"/>
          </p:cNvGraphicFramePr>
          <p:nvPr>
            <p:ph sz="half" idx="2"/>
            <p:extLst>
              <p:ext uri="{D42A27DB-BD31-4B8C-83A1-F6EECF244321}">
                <p14:modId xmlns:p14="http://schemas.microsoft.com/office/powerpoint/2010/main" xmlns="" val="642799559"/>
              </p:ext>
            </p:extLst>
          </p:nvPr>
        </p:nvGraphicFramePr>
        <p:xfrm>
          <a:off x="777240" y="2825749"/>
          <a:ext cx="5220335" cy="3363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platzhalter 4">
            <a:extLst>
              <a:ext uri="{FF2B5EF4-FFF2-40B4-BE49-F238E27FC236}">
                <a16:creationId xmlns="" xmlns:a16="http://schemas.microsoft.com/office/drawing/2014/main" id="{F29C11B2-76EE-4D6C-9B21-DFE221DC172E}"/>
              </a:ext>
            </a:extLst>
          </p:cNvPr>
          <p:cNvSpPr>
            <a:spLocks noGrp="1"/>
          </p:cNvSpPr>
          <p:nvPr>
            <p:ph type="body" sz="quarter" idx="3"/>
          </p:nvPr>
        </p:nvSpPr>
        <p:spPr>
          <a:xfrm>
            <a:off x="6172200" y="2345635"/>
            <a:ext cx="5183188" cy="391214"/>
          </a:xfrm>
        </p:spPr>
        <p:txBody>
          <a:bodyPr>
            <a:normAutofit fontScale="92500" lnSpcReduction="10000"/>
          </a:bodyPr>
          <a:lstStyle/>
          <a:p>
            <a:r>
              <a:rPr lang="de-DE" dirty="0" err="1"/>
              <a:t>Organic</a:t>
            </a:r>
            <a:r>
              <a:rPr lang="de-DE" dirty="0"/>
              <a:t> Milk</a:t>
            </a:r>
          </a:p>
        </p:txBody>
      </p:sp>
      <p:graphicFrame>
        <p:nvGraphicFramePr>
          <p:cNvPr id="7" name="Inhaltsplatzhalter 6">
            <a:extLst>
              <a:ext uri="{FF2B5EF4-FFF2-40B4-BE49-F238E27FC236}">
                <a16:creationId xmlns="" xmlns:a16="http://schemas.microsoft.com/office/drawing/2014/main" id="{10C4DB9A-A9E0-4F70-9299-65B4A8C0E402}"/>
              </a:ext>
            </a:extLst>
          </p:cNvPr>
          <p:cNvGraphicFramePr>
            <a:graphicFrameLocks noGrp="1"/>
          </p:cNvGraphicFramePr>
          <p:nvPr>
            <p:ph sz="quarter" idx="4"/>
            <p:extLst>
              <p:ext uri="{D42A27DB-BD31-4B8C-83A1-F6EECF244321}">
                <p14:modId xmlns:p14="http://schemas.microsoft.com/office/powerpoint/2010/main" xmlns="" val="2310507345"/>
              </p:ext>
            </p:extLst>
          </p:nvPr>
        </p:nvGraphicFramePr>
        <p:xfrm>
          <a:off x="6172200" y="2825749"/>
          <a:ext cx="5183188" cy="33639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276831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 xmlns:a16="http://schemas.microsoft.com/office/drawing/2014/main" id="{99B5B3C5-A599-465B-B2B9-866E8B2087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 xmlns:a16="http://schemas.microsoft.com/office/drawing/2014/main" id="{25C84982-7DD0-43B1-8A2D-BFA4DF1B4E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1" name="Decorative Circles">
            <a:extLst>
              <a:ext uri="{FF2B5EF4-FFF2-40B4-BE49-F238E27FC236}">
                <a16:creationId xmlns="" xmlns:a16="http://schemas.microsoft.com/office/drawing/2014/main" id="{1D912E1C-3BBA-42F0-A3EE-FEC382E7230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1"/>
            <a:ext cx="12192001" cy="6858001"/>
            <a:chOff x="-1" y="-1"/>
            <a:chExt cx="12192001" cy="6858001"/>
          </a:xfrm>
        </p:grpSpPr>
        <p:sp>
          <p:nvSpPr>
            <p:cNvPr id="12" name="Oval 11">
              <a:extLst>
                <a:ext uri="{FF2B5EF4-FFF2-40B4-BE49-F238E27FC236}">
                  <a16:creationId xmlns="" xmlns:a16="http://schemas.microsoft.com/office/drawing/2014/main" id="{2FEEAC76-E273-46A8-8F8E-CE59860FE70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76594A0E-9400-45AD-A431-1DA1C0B2896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20916D6C-D32F-42B6-8512-CD5EDB8F2B9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3834846D-59C6-40F4-907C-F1A4689B58F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5A257CDF-2E36-4DC7-8EE4-5CD8F8ECAC8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 xmlns:a16="http://schemas.microsoft.com/office/drawing/2014/main" id="{D5B26E0E-A115-4AE2-82D8-76BB93CC494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755058DB-7E01-4E95-BF59-983AA1BBB38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A810F7E2-23F3-44D6-B09E-71E55653605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59D5C391-E1DB-410A-A78C-ED3BBDFF075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 xmlns:a16="http://schemas.microsoft.com/office/drawing/2014/main" id="{77C4944D-9373-4283-BCAA-927A0316659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 xmlns:a16="http://schemas.microsoft.com/office/drawing/2014/main" id="{6804C521-2D9F-4CE4-AFD3-D4F1551FEC6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3" name="Freeform: Shape 22">
              <a:extLst>
                <a:ext uri="{FF2B5EF4-FFF2-40B4-BE49-F238E27FC236}">
                  <a16:creationId xmlns="" xmlns:a16="http://schemas.microsoft.com/office/drawing/2014/main" id="{755AC65C-13EF-4182-AA3C-62BE165CC03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4" name="Freeform: Shape 23">
              <a:extLst>
                <a:ext uri="{FF2B5EF4-FFF2-40B4-BE49-F238E27FC236}">
                  <a16:creationId xmlns="" xmlns:a16="http://schemas.microsoft.com/office/drawing/2014/main" id="{E40DA8D2-FA4B-4282-9D44-48C27B63A15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5" name="Oval 24">
              <a:extLst>
                <a:ext uri="{FF2B5EF4-FFF2-40B4-BE49-F238E27FC236}">
                  <a16:creationId xmlns="" xmlns:a16="http://schemas.microsoft.com/office/drawing/2014/main" id="{99065014-CB18-414D-A527-31ECC45700A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Freeform: Shape 25">
              <a:extLst>
                <a:ext uri="{FF2B5EF4-FFF2-40B4-BE49-F238E27FC236}">
                  <a16:creationId xmlns="" xmlns:a16="http://schemas.microsoft.com/office/drawing/2014/main" id="{8F39E27A-56C1-4328-8DF1-2DA147C7848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28" name="Rectangle 27">
            <a:extLst>
              <a:ext uri="{FF2B5EF4-FFF2-40B4-BE49-F238E27FC236}">
                <a16:creationId xmlns="" xmlns:a16="http://schemas.microsoft.com/office/drawing/2014/main" id="{9AE10120-4423-438F-B13C-48A071BC0E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A989181E-9E81-454C-8AFD-0B0FD90B98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el 1">
            <a:extLst>
              <a:ext uri="{FF2B5EF4-FFF2-40B4-BE49-F238E27FC236}">
                <a16:creationId xmlns="" xmlns:a16="http://schemas.microsoft.com/office/drawing/2014/main" id="{468A1E84-E263-45BC-AA61-DC9F883CCF4D}"/>
              </a:ext>
            </a:extLst>
          </p:cNvPr>
          <p:cNvSpPr>
            <a:spLocks noGrp="1"/>
          </p:cNvSpPr>
          <p:nvPr>
            <p:ph type="title"/>
          </p:nvPr>
        </p:nvSpPr>
        <p:spPr>
          <a:xfrm>
            <a:off x="777239" y="3284185"/>
            <a:ext cx="7315200" cy="1800013"/>
          </a:xfrm>
        </p:spPr>
        <p:txBody>
          <a:bodyPr vert="horz" lIns="91440" tIns="45720" rIns="91440" bIns="45720" rtlCol="0" anchor="b">
            <a:normAutofit/>
          </a:bodyPr>
          <a:lstStyle/>
          <a:p>
            <a:r>
              <a:rPr lang="en-US"/>
              <a:t>Thanks for watching !!!</a:t>
            </a:r>
          </a:p>
        </p:txBody>
      </p:sp>
      <p:grpSp>
        <p:nvGrpSpPr>
          <p:cNvPr id="32" name="Decorative Circles">
            <a:extLst>
              <a:ext uri="{FF2B5EF4-FFF2-40B4-BE49-F238E27FC236}">
                <a16:creationId xmlns="" xmlns:a16="http://schemas.microsoft.com/office/drawing/2014/main" id="{DB259E68-05A7-46E1-BFD2-079CCB5EDB2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2768271" y="1822202"/>
            <a:ext cx="9049452" cy="926029"/>
            <a:chOff x="2768271" y="1822202"/>
            <a:chExt cx="9049452" cy="926029"/>
          </a:xfrm>
        </p:grpSpPr>
        <p:sp>
          <p:nvSpPr>
            <p:cNvPr id="33" name="Oval 32">
              <a:extLst>
                <a:ext uri="{FF2B5EF4-FFF2-40B4-BE49-F238E27FC236}">
                  <a16:creationId xmlns="" xmlns:a16="http://schemas.microsoft.com/office/drawing/2014/main" id="{C93978C5-35F8-48FF-9074-9E8A3684209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859169" y="1977248"/>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1953F2DE-185D-4724-98E6-F9E5A3FF2F6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703653" y="1822202"/>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5E7C8C93-CD32-4022-A0F4-57B9A529FAF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768271" y="235440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1C22FF35-AA67-428A-98B7-CB639B25B4B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590988" y="1901154"/>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D38E36A7-75BE-4D49-BFF5-B8460A7A8D5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124547" y="2281790"/>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431F457C-F7B8-4261-9012-0E29426F09D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244401" y="1998740"/>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Oval 2">
            <a:extLst>
              <a:ext uri="{FF2B5EF4-FFF2-40B4-BE49-F238E27FC236}">
                <a16:creationId xmlns="" xmlns:a16="http://schemas.microsoft.com/office/drawing/2014/main" id="{3D01B79B-87C9-44EC-BB14-95E544F894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flipH="1">
            <a:off x="3048" y="0"/>
            <a:ext cx="2861965" cy="3133761"/>
          </a:xfrm>
          <a:custGeom>
            <a:avLst/>
            <a:gdLst>
              <a:gd name="connsiteX0" fmla="*/ 152193 w 2976254"/>
              <a:gd name="connsiteY0" fmla="*/ 0 h 3258904"/>
              <a:gd name="connsiteX1" fmla="*/ 2976254 w 2976254"/>
              <a:gd name="connsiteY1" fmla="*/ 0 h 3258904"/>
              <a:gd name="connsiteX2" fmla="*/ 2976254 w 2976254"/>
              <a:gd name="connsiteY2" fmla="*/ 3192289 h 3258904"/>
              <a:gd name="connsiteX3" fmla="*/ 2908439 w 2976254"/>
              <a:gd name="connsiteY3" fmla="*/ 3209726 h 3258904"/>
              <a:gd name="connsiteX4" fmla="*/ 2420603 w 2976254"/>
              <a:gd name="connsiteY4" fmla="*/ 3258904 h 3258904"/>
              <a:gd name="connsiteX5" fmla="*/ 0 w 2976254"/>
              <a:gd name="connsiteY5" fmla="*/ 838301 h 3258904"/>
              <a:gd name="connsiteX6" fmla="*/ 108826 w 2976254"/>
              <a:gd name="connsiteY6" fmla="*/ 118488 h 325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54" h="3258904">
                <a:moveTo>
                  <a:pt x="152193" y="0"/>
                </a:moveTo>
                <a:lnTo>
                  <a:pt x="2976254" y="0"/>
                </a:lnTo>
                <a:lnTo>
                  <a:pt x="2976254" y="3192289"/>
                </a:lnTo>
                <a:lnTo>
                  <a:pt x="2908439" y="3209726"/>
                </a:lnTo>
                <a:cubicBezTo>
                  <a:pt x="2750864" y="3241971"/>
                  <a:pt x="2587711" y="3258904"/>
                  <a:pt x="2420603" y="3258904"/>
                </a:cubicBezTo>
                <a:cubicBezTo>
                  <a:pt x="1083741" y="3258904"/>
                  <a:pt x="0" y="2175163"/>
                  <a:pt x="0" y="838301"/>
                </a:cubicBezTo>
                <a:cubicBezTo>
                  <a:pt x="0" y="587639"/>
                  <a:pt x="38100" y="345877"/>
                  <a:pt x="108826" y="118488"/>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 xmlns:a16="http://schemas.microsoft.com/office/drawing/2014/main" id="{2CC26251-4579-4CC2-BCAB-35B7EDFBC86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2" cstate="print">
            <a:biLevel thresh="25000"/>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l="35296" t="39487" r="12288" b="12942"/>
          <a:stretch/>
        </p:blipFill>
        <p:spPr>
          <a:xfrm rot="16200000" flipH="1">
            <a:off x="-169313" y="163702"/>
            <a:ext cx="3133761" cy="2795133"/>
          </a:xfrm>
          <a:prstGeom prst="rect">
            <a:avLst/>
          </a:prstGeom>
        </p:spPr>
      </p:pic>
      <p:sp>
        <p:nvSpPr>
          <p:cNvPr id="44" name="Oval 4">
            <a:extLst>
              <a:ext uri="{FF2B5EF4-FFF2-40B4-BE49-F238E27FC236}">
                <a16:creationId xmlns="" xmlns:a16="http://schemas.microsoft.com/office/drawing/2014/main" id="{01E439A2-8467-4AA1-B491-70DE0B9C4F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570137" y="94105"/>
            <a:ext cx="2698133" cy="269813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a:extLst>
              <a:ext uri="{FF2B5EF4-FFF2-40B4-BE49-F238E27FC236}">
                <a16:creationId xmlns="" xmlns:a16="http://schemas.microsoft.com/office/drawing/2014/main" id="{2DBDED9A-DF4C-44D8-9185-122848F90987}"/>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tretch>
            <a:fillRect/>
          </a:stretch>
        </p:blipFill>
        <p:spPr>
          <a:xfrm>
            <a:off x="3570137" y="94105"/>
            <a:ext cx="2698133" cy="2698133"/>
          </a:xfrm>
          <a:prstGeom prst="rect">
            <a:avLst/>
          </a:prstGeom>
        </p:spPr>
      </p:pic>
      <p:sp>
        <p:nvSpPr>
          <p:cNvPr id="48" name="Oval 3">
            <a:extLst>
              <a:ext uri="{FF2B5EF4-FFF2-40B4-BE49-F238E27FC236}">
                <a16:creationId xmlns="" xmlns:a16="http://schemas.microsoft.com/office/drawing/2014/main" id="{1ACC84AF-5B6C-4F20-B6BF-AF0E6C5E58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118082" y="5608"/>
            <a:ext cx="4408870" cy="2474031"/>
          </a:xfrm>
          <a:custGeom>
            <a:avLst/>
            <a:gdLst>
              <a:gd name="connsiteX0" fmla="*/ 18128 w 4408870"/>
              <a:gd name="connsiteY0" fmla="*/ 0 h 2474031"/>
              <a:gd name="connsiteX1" fmla="*/ 4390742 w 4408870"/>
              <a:gd name="connsiteY1" fmla="*/ 0 h 2474031"/>
              <a:gd name="connsiteX2" fmla="*/ 4397489 w 4408870"/>
              <a:gd name="connsiteY2" fmla="*/ 44205 h 2474031"/>
              <a:gd name="connsiteX3" fmla="*/ 4408870 w 4408870"/>
              <a:gd name="connsiteY3" fmla="*/ 269596 h 2474031"/>
              <a:gd name="connsiteX4" fmla="*/ 2204435 w 4408870"/>
              <a:gd name="connsiteY4" fmla="*/ 2474031 h 2474031"/>
              <a:gd name="connsiteX5" fmla="*/ 0 w 4408870"/>
              <a:gd name="connsiteY5" fmla="*/ 269596 h 2474031"/>
              <a:gd name="connsiteX6" fmla="*/ 11381 w 4408870"/>
              <a:gd name="connsiteY6" fmla="*/ 44205 h 247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870" h="2474031">
                <a:moveTo>
                  <a:pt x="18128" y="0"/>
                </a:moveTo>
                <a:lnTo>
                  <a:pt x="4390742" y="0"/>
                </a:lnTo>
                <a:lnTo>
                  <a:pt x="4397489" y="44205"/>
                </a:lnTo>
                <a:cubicBezTo>
                  <a:pt x="4405015" y="118312"/>
                  <a:pt x="4408870" y="193504"/>
                  <a:pt x="4408870" y="269596"/>
                </a:cubicBezTo>
                <a:cubicBezTo>
                  <a:pt x="4408870" y="1487072"/>
                  <a:pt x="3421911" y="2474031"/>
                  <a:pt x="2204435" y="2474031"/>
                </a:cubicBezTo>
                <a:cubicBezTo>
                  <a:pt x="986959" y="2474031"/>
                  <a:pt x="0" y="1487072"/>
                  <a:pt x="0" y="269596"/>
                </a:cubicBezTo>
                <a:cubicBezTo>
                  <a:pt x="0" y="193504"/>
                  <a:pt x="3855" y="118312"/>
                  <a:pt x="11381" y="4420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a:extLst>
              <a:ext uri="{FF2B5EF4-FFF2-40B4-BE49-F238E27FC236}">
                <a16:creationId xmlns="" xmlns:a16="http://schemas.microsoft.com/office/drawing/2014/main" id="{DE362CB9-C88A-4B69-91A2-D2C045912ED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xmlns="" val="0"/>
              </a:ext>
              <a:ext uri="{96DAC541-7B7A-43D3-8B79-37D633B846F1}">
                <asvg:svgBlip xmlns="" xmlns:asvg="http://schemas.microsoft.com/office/drawing/2016/SVG/main" r:embed="rId7"/>
              </a:ext>
            </a:extLst>
          </a:blip>
          <a:srcRect l="14832" t="48375" r="13582" b="10444"/>
          <a:stretch/>
        </p:blipFill>
        <p:spPr>
          <a:xfrm flipH="1">
            <a:off x="7134037" y="-5611"/>
            <a:ext cx="4368276" cy="2512937"/>
          </a:xfrm>
          <a:prstGeom prst="rect">
            <a:avLst/>
          </a:prstGeom>
        </p:spPr>
      </p:pic>
      <p:sp>
        <p:nvSpPr>
          <p:cNvPr id="52" name="Oval 1">
            <a:extLst>
              <a:ext uri="{FF2B5EF4-FFF2-40B4-BE49-F238E27FC236}">
                <a16:creationId xmlns="" xmlns:a16="http://schemas.microsoft.com/office/drawing/2014/main" id="{2859D9BE-3FFB-45B2-8622-78FEBCE43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005186" y="3219078"/>
            <a:ext cx="3186814" cy="3638922"/>
          </a:xfrm>
          <a:custGeom>
            <a:avLst/>
            <a:gdLst>
              <a:gd name="connsiteX0" fmla="*/ 1156116 w 3186814"/>
              <a:gd name="connsiteY0" fmla="*/ 0 h 3638922"/>
              <a:gd name="connsiteX1" fmla="*/ 3186814 w 3186814"/>
              <a:gd name="connsiteY1" fmla="*/ 2030698 h 3638922"/>
              <a:gd name="connsiteX2" fmla="*/ 2447829 w 3186814"/>
              <a:gd name="connsiteY2" fmla="*/ 3597684 h 3638922"/>
              <a:gd name="connsiteX3" fmla="*/ 2392682 w 3186814"/>
              <a:gd name="connsiteY3" fmla="*/ 3638922 h 3638922"/>
              <a:gd name="connsiteX4" fmla="*/ 0 w 3186814"/>
              <a:gd name="connsiteY4" fmla="*/ 3638922 h 3638922"/>
              <a:gd name="connsiteX5" fmla="*/ 0 w 3186814"/>
              <a:gd name="connsiteY5" fmla="*/ 362315 h 3638922"/>
              <a:gd name="connsiteX6" fmla="*/ 20733 w 3186814"/>
              <a:gd name="connsiteY6" fmla="*/ 346811 h 3638922"/>
              <a:gd name="connsiteX7" fmla="*/ 1156116 w 3186814"/>
              <a:gd name="connsiteY7" fmla="*/ 0 h 363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814" h="3638922">
                <a:moveTo>
                  <a:pt x="1156116" y="0"/>
                </a:moveTo>
                <a:cubicBezTo>
                  <a:pt x="2277640" y="0"/>
                  <a:pt x="3186814" y="909174"/>
                  <a:pt x="3186814" y="2030698"/>
                </a:cubicBezTo>
                <a:cubicBezTo>
                  <a:pt x="3186814" y="2661556"/>
                  <a:pt x="2899146" y="3225224"/>
                  <a:pt x="2447829" y="3597684"/>
                </a:cubicBezTo>
                <a:lnTo>
                  <a:pt x="2392682" y="3638922"/>
                </a:lnTo>
                <a:lnTo>
                  <a:pt x="0" y="3638922"/>
                </a:lnTo>
                <a:lnTo>
                  <a:pt x="0" y="362315"/>
                </a:lnTo>
                <a:lnTo>
                  <a:pt x="20733" y="346811"/>
                </a:lnTo>
                <a:cubicBezTo>
                  <a:pt x="344835" y="127853"/>
                  <a:pt x="735545" y="0"/>
                  <a:pt x="1156116"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Graphic 53">
            <a:extLst>
              <a:ext uri="{FF2B5EF4-FFF2-40B4-BE49-F238E27FC236}">
                <a16:creationId xmlns="" xmlns:a16="http://schemas.microsoft.com/office/drawing/2014/main" id="{6E01F488-C466-4A96-9F44-19173A95ED2C}"/>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l="26178" t="12146" r="12288" b="18832"/>
          <a:stretch/>
        </p:blipFill>
        <p:spPr>
          <a:xfrm flipH="1">
            <a:off x="9005182" y="3283388"/>
            <a:ext cx="3186816" cy="3574612"/>
          </a:xfrm>
          <a:prstGeom prst="rect">
            <a:avLst/>
          </a:prstGeom>
        </p:spPr>
      </p:pic>
    </p:spTree>
    <p:extLst>
      <p:ext uri="{BB962C8B-B14F-4D97-AF65-F5344CB8AC3E}">
        <p14:creationId xmlns:p14="http://schemas.microsoft.com/office/powerpoint/2010/main" xmlns="" val="426392083"/>
      </p:ext>
    </p:extLst>
  </p:cSld>
  <p:clrMapOvr>
    <a:masterClrMapping/>
  </p:clrMapOvr>
</p:sld>
</file>

<file path=ppt/theme/theme1.xml><?xml version="1.0" encoding="utf-8"?>
<a:theme xmlns:a="http://schemas.openxmlformats.org/drawingml/2006/main" name="ConfettiVTI">
  <a:themeElements>
    <a:clrScheme name="AnalogousFromDarkSeedLeftStep">
      <a:dk1>
        <a:srgbClr val="000000"/>
      </a:dk1>
      <a:lt1>
        <a:srgbClr val="FFFFFF"/>
      </a:lt1>
      <a:dk2>
        <a:srgbClr val="412724"/>
      </a:dk2>
      <a:lt2>
        <a:srgbClr val="E7E2E8"/>
      </a:lt2>
      <a:accent1>
        <a:srgbClr val="34B821"/>
      </a:accent1>
      <a:accent2>
        <a:srgbClr val="6AB414"/>
      </a:accent2>
      <a:accent3>
        <a:srgbClr val="A0A61D"/>
      </a:accent3>
      <a:accent4>
        <a:srgbClr val="D58E17"/>
      </a:accent4>
      <a:accent5>
        <a:srgbClr val="E75129"/>
      </a:accent5>
      <a:accent6>
        <a:srgbClr val="D5173F"/>
      </a:accent6>
      <a:hlink>
        <a:srgbClr val="BD6C3C"/>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ConfettiVTI" id="{B5618F7C-B4F0-4D28-83B4-440D0519681F}" vid="{5F84EFDF-E14E-48C6-955C-990A32085A7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491</Words>
  <Application>Microsoft Office PowerPoint</Application>
  <PresentationFormat>Vlastná</PresentationFormat>
  <Paragraphs>53</Paragraphs>
  <Slides>10</Slides>
  <Notes>0</Notes>
  <HiddenSlides>0</HiddenSlides>
  <MMClips>1</MMClips>
  <ScaleCrop>false</ScaleCrop>
  <HeadingPairs>
    <vt:vector size="4" baseType="variant">
      <vt:variant>
        <vt:lpstr>Motív</vt:lpstr>
      </vt:variant>
      <vt:variant>
        <vt:i4>1</vt:i4>
      </vt:variant>
      <vt:variant>
        <vt:lpstr>Nadpisy snímok</vt:lpstr>
      </vt:variant>
      <vt:variant>
        <vt:i4>10</vt:i4>
      </vt:variant>
    </vt:vector>
  </HeadingPairs>
  <TitlesOfParts>
    <vt:vector size="11" baseType="lpstr">
      <vt:lpstr>ConfettiVTI</vt:lpstr>
      <vt:lpstr>Organic food versus conventional food</vt:lpstr>
      <vt:lpstr>What is organic food?</vt:lpstr>
      <vt:lpstr>Pros &amp; Cons of organic food</vt:lpstr>
      <vt:lpstr>What is the effect for the economy?</vt:lpstr>
      <vt:lpstr>Why does it cost more ?</vt:lpstr>
      <vt:lpstr>The difference between organic labels </vt:lpstr>
      <vt:lpstr>Organic labels in Germnay </vt:lpstr>
      <vt:lpstr>Difference between normal and organic                            Milk</vt:lpstr>
      <vt:lpstr>Thanks for watching !!!</vt:lpstr>
      <vt:lpstr>Sources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Organic food versus conventional food</dc:title>
  <dc:creator>Janset</dc:creator>
  <cp:lastModifiedBy>server</cp:lastModifiedBy>
  <cp:revision>15</cp:revision>
  <dcterms:created xsi:type="dcterms:W3CDTF">2021-04-22T13:25:46Z</dcterms:created>
  <dcterms:modified xsi:type="dcterms:W3CDTF">2021-06-11T09:05:16Z</dcterms:modified>
</cp:coreProperties>
</file>